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Lst>
  <p:notesMasterIdLst>
    <p:notesMasterId r:id="rId47"/>
  </p:notesMasterIdLst>
  <p:sldIdLst>
    <p:sldId id="402" r:id="rId5"/>
    <p:sldId id="443" r:id="rId6"/>
    <p:sldId id="444" r:id="rId7"/>
    <p:sldId id="422" r:id="rId8"/>
    <p:sldId id="258" r:id="rId9"/>
    <p:sldId id="445" r:id="rId10"/>
    <p:sldId id="259" r:id="rId11"/>
    <p:sldId id="446" r:id="rId12"/>
    <p:sldId id="260" r:id="rId13"/>
    <p:sldId id="261" r:id="rId14"/>
    <p:sldId id="447" r:id="rId15"/>
    <p:sldId id="263" r:id="rId16"/>
    <p:sldId id="264" r:id="rId17"/>
    <p:sldId id="448" r:id="rId18"/>
    <p:sldId id="265" r:id="rId19"/>
    <p:sldId id="449" r:id="rId20"/>
    <p:sldId id="266" r:id="rId21"/>
    <p:sldId id="267" r:id="rId22"/>
    <p:sldId id="268" r:id="rId23"/>
    <p:sldId id="270" r:id="rId24"/>
    <p:sldId id="423" r:id="rId25"/>
    <p:sldId id="424" r:id="rId26"/>
    <p:sldId id="452" r:id="rId27"/>
    <p:sldId id="453" r:id="rId28"/>
    <p:sldId id="454" r:id="rId29"/>
    <p:sldId id="455" r:id="rId30"/>
    <p:sldId id="425" r:id="rId31"/>
    <p:sldId id="275" r:id="rId32"/>
    <p:sldId id="281" r:id="rId33"/>
    <p:sldId id="427" r:id="rId34"/>
    <p:sldId id="433" r:id="rId35"/>
    <p:sldId id="434" r:id="rId36"/>
    <p:sldId id="435" r:id="rId37"/>
    <p:sldId id="436" r:id="rId38"/>
    <p:sldId id="450" r:id="rId39"/>
    <p:sldId id="304" r:id="rId40"/>
    <p:sldId id="305" r:id="rId41"/>
    <p:sldId id="306" r:id="rId42"/>
    <p:sldId id="437" r:id="rId43"/>
    <p:sldId id="456" r:id="rId44"/>
    <p:sldId id="451" r:id="rId45"/>
    <p:sldId id="288"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FD827D7-C1B0-4D98-C42C-F1291ADDD2B3}" name="Marshall, Jake" initials="MJ" userId="S::jake.marshall@ons.gov.uk::03105c7e-4cfd-4998-9c19-809aa2174d8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90CF"/>
    <a:srgbClr val="206095"/>
    <a:srgbClr val="24CCBE"/>
    <a:srgbClr val="1A40D2"/>
    <a:srgbClr val="9710D9"/>
    <a:srgbClr val="6C12D7"/>
    <a:srgbClr val="DF0667"/>
    <a:srgbClr val="F5F5F6"/>
    <a:srgbClr val="003C57"/>
    <a:srgbClr val="0F82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15E79E-DF88-4959-97B9-7DD67B93FC4A}" v="162" dt="2024-04-08T17:22:29.4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472" autoAdjust="0"/>
  </p:normalViewPr>
  <p:slideViewPr>
    <p:cSldViewPr snapToGrid="0">
      <p:cViewPr varScale="1">
        <p:scale>
          <a:sx n="81" d="100"/>
          <a:sy n="81" d="100"/>
        </p:scale>
        <p:origin x="725" y="5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shall, Jake" userId="03105c7e-4cfd-4998-9c19-809aa2174d81" providerId="ADAL" clId="{8B4D6EA1-5E5D-46C9-B860-6D4F3DDD42D1}"/>
    <pc:docChg chg="modSld delSection">
      <pc:chgData name="Marshall, Jake" userId="03105c7e-4cfd-4998-9c19-809aa2174d81" providerId="ADAL" clId="{8B4D6EA1-5E5D-46C9-B860-6D4F3DDD42D1}" dt="2023-04-03T16:27:14.738" v="5824" actId="1076"/>
      <pc:docMkLst>
        <pc:docMk/>
      </pc:docMkLst>
      <pc:sldChg chg="modSp mod">
        <pc:chgData name="Marshall, Jake" userId="03105c7e-4cfd-4998-9c19-809aa2174d81" providerId="ADAL" clId="{8B4D6EA1-5E5D-46C9-B860-6D4F3DDD42D1}" dt="2023-04-03T15:49:11.547" v="1361" actId="962"/>
        <pc:sldMkLst>
          <pc:docMk/>
          <pc:sldMk cId="129233261" sldId="258"/>
        </pc:sldMkLst>
        <pc:spChg chg="mod">
          <ac:chgData name="Marshall, Jake" userId="03105c7e-4cfd-4998-9c19-809aa2174d81" providerId="ADAL" clId="{8B4D6EA1-5E5D-46C9-B860-6D4F3DDD42D1}" dt="2023-04-03T14:42:49.327" v="81" actId="13244"/>
          <ac:spMkLst>
            <pc:docMk/>
            <pc:sldMk cId="129233261" sldId="258"/>
            <ac:spMk id="7" creationId="{00000000-0000-0000-0000-000000000000}"/>
          </ac:spMkLst>
        </pc:spChg>
        <pc:spChg chg="mod">
          <ac:chgData name="Marshall, Jake" userId="03105c7e-4cfd-4998-9c19-809aa2174d81" providerId="ADAL" clId="{8B4D6EA1-5E5D-46C9-B860-6D4F3DDD42D1}" dt="2023-04-03T14:42:48.148" v="80" actId="13244"/>
          <ac:spMkLst>
            <pc:docMk/>
            <pc:sldMk cId="129233261" sldId="258"/>
            <ac:spMk id="10" creationId="{58B5F2DF-0FE9-4883-9610-FF684CA59AD3}"/>
          </ac:spMkLst>
        </pc:spChg>
        <pc:picChg chg="mod">
          <ac:chgData name="Marshall, Jake" userId="03105c7e-4cfd-4998-9c19-809aa2174d81" providerId="ADAL" clId="{8B4D6EA1-5E5D-46C9-B860-6D4F3DDD42D1}" dt="2023-04-03T15:49:11.547" v="1361" actId="962"/>
          <ac:picMkLst>
            <pc:docMk/>
            <pc:sldMk cId="129233261" sldId="258"/>
            <ac:picMk id="5" creationId="{00000000-0000-0000-0000-000000000000}"/>
          </ac:picMkLst>
        </pc:picChg>
      </pc:sldChg>
      <pc:sldChg chg="modSp mod">
        <pc:chgData name="Marshall, Jake" userId="03105c7e-4cfd-4998-9c19-809aa2174d81" providerId="ADAL" clId="{8B4D6EA1-5E5D-46C9-B860-6D4F3DDD42D1}" dt="2023-04-03T15:30:33.592" v="215" actId="20577"/>
        <pc:sldMkLst>
          <pc:docMk/>
          <pc:sldMk cId="2126115362" sldId="259"/>
        </pc:sldMkLst>
        <pc:spChg chg="mod">
          <ac:chgData name="Marshall, Jake" userId="03105c7e-4cfd-4998-9c19-809aa2174d81" providerId="ADAL" clId="{8B4D6EA1-5E5D-46C9-B860-6D4F3DDD42D1}" dt="2023-04-03T15:30:33.592" v="215" actId="20577"/>
          <ac:spMkLst>
            <pc:docMk/>
            <pc:sldMk cId="2126115362" sldId="259"/>
            <ac:spMk id="10" creationId="{8138D169-8CD8-43D6-81C6-8D1D4F21E6FC}"/>
          </ac:spMkLst>
        </pc:spChg>
      </pc:sldChg>
      <pc:sldChg chg="modSp mod">
        <pc:chgData name="Marshall, Jake" userId="03105c7e-4cfd-4998-9c19-809aa2174d81" providerId="ADAL" clId="{8B4D6EA1-5E5D-46C9-B860-6D4F3DDD42D1}" dt="2023-04-03T15:49:40.942" v="1464" actId="962"/>
        <pc:sldMkLst>
          <pc:docMk/>
          <pc:sldMk cId="3004027192" sldId="260"/>
        </pc:sldMkLst>
        <pc:spChg chg="mod">
          <ac:chgData name="Marshall, Jake" userId="03105c7e-4cfd-4998-9c19-809aa2174d81" providerId="ADAL" clId="{8B4D6EA1-5E5D-46C9-B860-6D4F3DDD42D1}" dt="2023-04-03T14:43:56.261" v="85" actId="13244"/>
          <ac:spMkLst>
            <pc:docMk/>
            <pc:sldMk cId="3004027192" sldId="260"/>
            <ac:spMk id="7" creationId="{00000000-0000-0000-0000-000000000000}"/>
          </ac:spMkLst>
        </pc:spChg>
        <pc:spChg chg="mod">
          <ac:chgData name="Marshall, Jake" userId="03105c7e-4cfd-4998-9c19-809aa2174d81" providerId="ADAL" clId="{8B4D6EA1-5E5D-46C9-B860-6D4F3DDD42D1}" dt="2023-04-03T15:30:58.802" v="271" actId="20577"/>
          <ac:spMkLst>
            <pc:docMk/>
            <pc:sldMk cId="3004027192" sldId="260"/>
            <ac:spMk id="10" creationId="{463E716A-C163-4D15-A98C-3CE082CEBBE4}"/>
          </ac:spMkLst>
        </pc:spChg>
        <pc:picChg chg="mod">
          <ac:chgData name="Marshall, Jake" userId="03105c7e-4cfd-4998-9c19-809aa2174d81" providerId="ADAL" clId="{8B4D6EA1-5E5D-46C9-B860-6D4F3DDD42D1}" dt="2023-04-03T15:49:40.942" v="1464" actId="962"/>
          <ac:picMkLst>
            <pc:docMk/>
            <pc:sldMk cId="3004027192" sldId="260"/>
            <ac:picMk id="6" creationId="{00000000-0000-0000-0000-000000000000}"/>
          </ac:picMkLst>
        </pc:picChg>
      </pc:sldChg>
      <pc:sldChg chg="modSp mod">
        <pc:chgData name="Marshall, Jake" userId="03105c7e-4cfd-4998-9c19-809aa2174d81" providerId="ADAL" clId="{8B4D6EA1-5E5D-46C9-B860-6D4F3DDD42D1}" dt="2023-04-03T15:50:26.274" v="1536" actId="962"/>
        <pc:sldMkLst>
          <pc:docMk/>
          <pc:sldMk cId="3145043485" sldId="261"/>
        </pc:sldMkLst>
        <pc:spChg chg="mod">
          <ac:chgData name="Marshall, Jake" userId="03105c7e-4cfd-4998-9c19-809aa2174d81" providerId="ADAL" clId="{8B4D6EA1-5E5D-46C9-B860-6D4F3DDD42D1}" dt="2023-04-03T15:49:57.372" v="1482" actId="962"/>
          <ac:spMkLst>
            <pc:docMk/>
            <pc:sldMk cId="3145043485" sldId="261"/>
            <ac:spMk id="2" creationId="{3C321179-169F-82E1-0055-5B511DF0B8AC}"/>
          </ac:spMkLst>
        </pc:spChg>
        <pc:spChg chg="mod">
          <ac:chgData name="Marshall, Jake" userId="03105c7e-4cfd-4998-9c19-809aa2174d81" providerId="ADAL" clId="{8B4D6EA1-5E5D-46C9-B860-6D4F3DDD42D1}" dt="2023-04-03T15:50:10.241" v="1500" actId="962"/>
          <ac:spMkLst>
            <pc:docMk/>
            <pc:sldMk cId="3145043485" sldId="261"/>
            <ac:spMk id="5" creationId="{66590B77-8614-52D7-0DEF-DF44B954C0EE}"/>
          </ac:spMkLst>
        </pc:spChg>
        <pc:spChg chg="mod">
          <ac:chgData name="Marshall, Jake" userId="03105c7e-4cfd-4998-9c19-809aa2174d81" providerId="ADAL" clId="{8B4D6EA1-5E5D-46C9-B860-6D4F3DDD42D1}" dt="2023-04-03T15:50:18.297" v="1518" actId="962"/>
          <ac:spMkLst>
            <pc:docMk/>
            <pc:sldMk cId="3145043485" sldId="261"/>
            <ac:spMk id="6" creationId="{658ED8DF-7396-4DD2-DFD0-F397A8A0CC06}"/>
          </ac:spMkLst>
        </pc:spChg>
        <pc:spChg chg="mod">
          <ac:chgData name="Marshall, Jake" userId="03105c7e-4cfd-4998-9c19-809aa2174d81" providerId="ADAL" clId="{8B4D6EA1-5E5D-46C9-B860-6D4F3DDD42D1}" dt="2023-04-03T15:50:26.274" v="1536" actId="962"/>
          <ac:spMkLst>
            <pc:docMk/>
            <pc:sldMk cId="3145043485" sldId="261"/>
            <ac:spMk id="7" creationId="{A8E6D9F3-2E08-B156-2150-86B447B109CE}"/>
          </ac:spMkLst>
        </pc:spChg>
        <pc:spChg chg="mod">
          <ac:chgData name="Marshall, Jake" userId="03105c7e-4cfd-4998-9c19-809aa2174d81" providerId="ADAL" clId="{8B4D6EA1-5E5D-46C9-B860-6D4F3DDD42D1}" dt="2023-04-03T15:31:08.702" v="291" actId="20577"/>
          <ac:spMkLst>
            <pc:docMk/>
            <pc:sldMk cId="3145043485" sldId="261"/>
            <ac:spMk id="10" creationId="{8A62D78B-B93A-406C-B2E1-BD88888C556F}"/>
          </ac:spMkLst>
        </pc:spChg>
      </pc:sldChg>
      <pc:sldChg chg="delSp modSp mod">
        <pc:chgData name="Marshall, Jake" userId="03105c7e-4cfd-4998-9c19-809aa2174d81" providerId="ADAL" clId="{8B4D6EA1-5E5D-46C9-B860-6D4F3DDD42D1}" dt="2023-04-03T15:51:35.788" v="1819" actId="962"/>
        <pc:sldMkLst>
          <pc:docMk/>
          <pc:sldMk cId="242392128" sldId="263"/>
        </pc:sldMkLst>
        <pc:spChg chg="del mod">
          <ac:chgData name="Marshall, Jake" userId="03105c7e-4cfd-4998-9c19-809aa2174d81" providerId="ADAL" clId="{8B4D6EA1-5E5D-46C9-B860-6D4F3DDD42D1}" dt="2023-04-03T15:31:33.625" v="294" actId="21"/>
          <ac:spMkLst>
            <pc:docMk/>
            <pc:sldMk cId="242392128" sldId="263"/>
            <ac:spMk id="3" creationId="{E403111D-2DB5-2A01-BB6B-B605C20EFAC7}"/>
          </ac:spMkLst>
        </pc:spChg>
        <pc:spChg chg="mod">
          <ac:chgData name="Marshall, Jake" userId="03105c7e-4cfd-4998-9c19-809aa2174d81" providerId="ADAL" clId="{8B4D6EA1-5E5D-46C9-B860-6D4F3DDD42D1}" dt="2023-04-03T15:31:49.747" v="350" actId="14100"/>
          <ac:spMkLst>
            <pc:docMk/>
            <pc:sldMk cId="242392128" sldId="263"/>
            <ac:spMk id="9" creationId="{1BBB014C-BBE5-44B3-8AE9-7DD4786D05ED}"/>
          </ac:spMkLst>
        </pc:spChg>
        <pc:picChg chg="mod">
          <ac:chgData name="Marshall, Jake" userId="03105c7e-4cfd-4998-9c19-809aa2174d81" providerId="ADAL" clId="{8B4D6EA1-5E5D-46C9-B860-6D4F3DDD42D1}" dt="2023-04-03T15:51:35.788" v="1819" actId="962"/>
          <ac:picMkLst>
            <pc:docMk/>
            <pc:sldMk cId="242392128" sldId="263"/>
            <ac:picMk id="4" creationId="{00000000-0000-0000-0000-000000000000}"/>
          </ac:picMkLst>
        </pc:picChg>
      </pc:sldChg>
      <pc:sldChg chg="delSp modSp mod">
        <pc:chgData name="Marshall, Jake" userId="03105c7e-4cfd-4998-9c19-809aa2174d81" providerId="ADAL" clId="{8B4D6EA1-5E5D-46C9-B860-6D4F3DDD42D1}" dt="2023-04-03T15:53:24.860" v="2155" actId="962"/>
        <pc:sldMkLst>
          <pc:docMk/>
          <pc:sldMk cId="4086630602" sldId="264"/>
        </pc:sldMkLst>
        <pc:spChg chg="del">
          <ac:chgData name="Marshall, Jake" userId="03105c7e-4cfd-4998-9c19-809aa2174d81" providerId="ADAL" clId="{8B4D6EA1-5E5D-46C9-B860-6D4F3DDD42D1}" dt="2023-04-03T14:44:23.263" v="88" actId="21"/>
          <ac:spMkLst>
            <pc:docMk/>
            <pc:sldMk cId="4086630602" sldId="264"/>
            <ac:spMk id="5" creationId="{00000000-0000-0000-0000-000000000000}"/>
          </ac:spMkLst>
        </pc:spChg>
        <pc:spChg chg="del">
          <ac:chgData name="Marshall, Jake" userId="03105c7e-4cfd-4998-9c19-809aa2174d81" providerId="ADAL" clId="{8B4D6EA1-5E5D-46C9-B860-6D4F3DDD42D1}" dt="2023-04-03T14:44:20.509" v="87" actId="21"/>
          <ac:spMkLst>
            <pc:docMk/>
            <pc:sldMk cId="4086630602" sldId="264"/>
            <ac:spMk id="6" creationId="{00000000-0000-0000-0000-000000000000}"/>
          </ac:spMkLst>
        </pc:spChg>
        <pc:spChg chg="del">
          <ac:chgData name="Marshall, Jake" userId="03105c7e-4cfd-4998-9c19-809aa2174d81" providerId="ADAL" clId="{8B4D6EA1-5E5D-46C9-B860-6D4F3DDD42D1}" dt="2023-04-03T14:44:16.971" v="86" actId="21"/>
          <ac:spMkLst>
            <pc:docMk/>
            <pc:sldMk cId="4086630602" sldId="264"/>
            <ac:spMk id="8" creationId="{00000000-0000-0000-0000-000000000000}"/>
          </ac:spMkLst>
        </pc:spChg>
        <pc:spChg chg="mod">
          <ac:chgData name="Marshall, Jake" userId="03105c7e-4cfd-4998-9c19-809aa2174d81" providerId="ADAL" clId="{8B4D6EA1-5E5D-46C9-B860-6D4F3DDD42D1}" dt="2023-04-03T15:33:04.552" v="380" actId="1076"/>
          <ac:spMkLst>
            <pc:docMk/>
            <pc:sldMk cId="4086630602" sldId="264"/>
            <ac:spMk id="11" creationId="{5552CBDC-0518-D3F9-09BE-3BA064CED6C5}"/>
          </ac:spMkLst>
        </pc:spChg>
        <pc:spChg chg="mod">
          <ac:chgData name="Marshall, Jake" userId="03105c7e-4cfd-4998-9c19-809aa2174d81" providerId="ADAL" clId="{8B4D6EA1-5E5D-46C9-B860-6D4F3DDD42D1}" dt="2023-04-03T15:33:04.552" v="380" actId="1076"/>
          <ac:spMkLst>
            <pc:docMk/>
            <pc:sldMk cId="4086630602" sldId="264"/>
            <ac:spMk id="13" creationId="{E16353D8-E4C4-E91D-9178-6C8F3B92432A}"/>
          </ac:spMkLst>
        </pc:spChg>
        <pc:spChg chg="mod">
          <ac:chgData name="Marshall, Jake" userId="03105c7e-4cfd-4998-9c19-809aa2174d81" providerId="ADAL" clId="{8B4D6EA1-5E5D-46C9-B860-6D4F3DDD42D1}" dt="2023-04-03T15:33:09.809" v="381" actId="1076"/>
          <ac:spMkLst>
            <pc:docMk/>
            <pc:sldMk cId="4086630602" sldId="264"/>
            <ac:spMk id="16" creationId="{4555C1C7-CBBC-4D63-A806-0EA4751BDC3C}"/>
          </ac:spMkLst>
        </pc:spChg>
        <pc:grpChg chg="mod">
          <ac:chgData name="Marshall, Jake" userId="03105c7e-4cfd-4998-9c19-809aa2174d81" providerId="ADAL" clId="{8B4D6EA1-5E5D-46C9-B860-6D4F3DDD42D1}" dt="2023-04-03T15:53:24.860" v="2155" actId="962"/>
          <ac:grpSpMkLst>
            <pc:docMk/>
            <pc:sldMk cId="4086630602" sldId="264"/>
            <ac:grpSpMk id="14" creationId="{5BA8E615-CB8E-A727-480D-A6A1F79BE668}"/>
          </ac:grpSpMkLst>
        </pc:grpChg>
        <pc:picChg chg="mod">
          <ac:chgData name="Marshall, Jake" userId="03105c7e-4cfd-4998-9c19-809aa2174d81" providerId="ADAL" clId="{8B4D6EA1-5E5D-46C9-B860-6D4F3DDD42D1}" dt="2023-04-03T15:33:04.552" v="380" actId="1076"/>
          <ac:picMkLst>
            <pc:docMk/>
            <pc:sldMk cId="4086630602" sldId="264"/>
            <ac:picMk id="7" creationId="{A73537C8-5B1C-5DD4-5426-C809C261ECA4}"/>
          </ac:picMkLst>
        </pc:picChg>
      </pc:sldChg>
      <pc:sldChg chg="addSp modSp mod">
        <pc:chgData name="Marshall, Jake" userId="03105c7e-4cfd-4998-9c19-809aa2174d81" providerId="ADAL" clId="{8B4D6EA1-5E5D-46C9-B860-6D4F3DDD42D1}" dt="2023-04-03T15:54:08.212" v="2293" actId="962"/>
        <pc:sldMkLst>
          <pc:docMk/>
          <pc:sldMk cId="4176103481" sldId="265"/>
        </pc:sldMkLst>
        <pc:spChg chg="mod">
          <ac:chgData name="Marshall, Jake" userId="03105c7e-4cfd-4998-9c19-809aa2174d81" providerId="ADAL" clId="{8B4D6EA1-5E5D-46C9-B860-6D4F3DDD42D1}" dt="2023-04-03T15:28:22.070" v="143" actId="164"/>
          <ac:spMkLst>
            <pc:docMk/>
            <pc:sldMk cId="4176103481" sldId="265"/>
            <ac:spMk id="8" creationId="{C18E05FA-DE7E-0302-4AF9-8ABDA8CCFB6D}"/>
          </ac:spMkLst>
        </pc:spChg>
        <pc:spChg chg="mod">
          <ac:chgData name="Marshall, Jake" userId="03105c7e-4cfd-4998-9c19-809aa2174d81" providerId="ADAL" clId="{8B4D6EA1-5E5D-46C9-B860-6D4F3DDD42D1}" dt="2023-04-03T15:28:22.070" v="143" actId="164"/>
          <ac:spMkLst>
            <pc:docMk/>
            <pc:sldMk cId="4176103481" sldId="265"/>
            <ac:spMk id="9" creationId="{6A2E23EE-CAEF-7E8D-0580-1D3C23ECDDD5}"/>
          </ac:spMkLst>
        </pc:spChg>
        <pc:spChg chg="mod">
          <ac:chgData name="Marshall, Jake" userId="03105c7e-4cfd-4998-9c19-809aa2174d81" providerId="ADAL" clId="{8B4D6EA1-5E5D-46C9-B860-6D4F3DDD42D1}" dt="2023-04-03T15:34:02.004" v="421" actId="20577"/>
          <ac:spMkLst>
            <pc:docMk/>
            <pc:sldMk cId="4176103481" sldId="265"/>
            <ac:spMk id="10" creationId="{C78F4481-4ACC-4D95-B530-566DD55DCA3B}"/>
          </ac:spMkLst>
        </pc:spChg>
        <pc:grpChg chg="add mod">
          <ac:chgData name="Marshall, Jake" userId="03105c7e-4cfd-4998-9c19-809aa2174d81" providerId="ADAL" clId="{8B4D6EA1-5E5D-46C9-B860-6D4F3DDD42D1}" dt="2023-04-03T15:54:08.212" v="2293" actId="962"/>
          <ac:grpSpMkLst>
            <pc:docMk/>
            <pc:sldMk cId="4176103481" sldId="265"/>
            <ac:grpSpMk id="2" creationId="{96130578-430E-4FF7-B6F3-2B21C9E491A3}"/>
          </ac:grpSpMkLst>
        </pc:grpChg>
        <pc:picChg chg="mod">
          <ac:chgData name="Marshall, Jake" userId="03105c7e-4cfd-4998-9c19-809aa2174d81" providerId="ADAL" clId="{8B4D6EA1-5E5D-46C9-B860-6D4F3DDD42D1}" dt="2023-04-03T15:28:22.070" v="143" actId="164"/>
          <ac:picMkLst>
            <pc:docMk/>
            <pc:sldMk cId="4176103481" sldId="265"/>
            <ac:picMk id="7" creationId="{E2514522-2519-EB1C-31B8-2B2B5920EE7E}"/>
          </ac:picMkLst>
        </pc:picChg>
      </pc:sldChg>
      <pc:sldChg chg="delSp modSp mod">
        <pc:chgData name="Marshall, Jake" userId="03105c7e-4cfd-4998-9c19-809aa2174d81" providerId="ADAL" clId="{8B4D6EA1-5E5D-46C9-B860-6D4F3DDD42D1}" dt="2023-04-03T16:16:53.833" v="5720" actId="21"/>
        <pc:sldMkLst>
          <pc:docMk/>
          <pc:sldMk cId="275835405" sldId="266"/>
        </pc:sldMkLst>
        <pc:spChg chg="mod">
          <ac:chgData name="Marshall, Jake" userId="03105c7e-4cfd-4998-9c19-809aa2174d81" providerId="ADAL" clId="{8B4D6EA1-5E5D-46C9-B860-6D4F3DDD42D1}" dt="2023-04-03T14:46:35.118" v="101" actId="14100"/>
          <ac:spMkLst>
            <pc:docMk/>
            <pc:sldMk cId="275835405" sldId="266"/>
            <ac:spMk id="4" creationId="{00000000-0000-0000-0000-000000000000}"/>
          </ac:spMkLst>
        </pc:spChg>
        <pc:spChg chg="mod">
          <ac:chgData name="Marshall, Jake" userId="03105c7e-4cfd-4998-9c19-809aa2174d81" providerId="ADAL" clId="{8B4D6EA1-5E5D-46C9-B860-6D4F3DDD42D1}" dt="2023-04-03T14:46:38.346" v="102" actId="1076"/>
          <ac:spMkLst>
            <pc:docMk/>
            <pc:sldMk cId="275835405" sldId="266"/>
            <ac:spMk id="5" creationId="{00000000-0000-0000-0000-000000000000}"/>
          </ac:spMkLst>
        </pc:spChg>
        <pc:spChg chg="del">
          <ac:chgData name="Marshall, Jake" userId="03105c7e-4cfd-4998-9c19-809aa2174d81" providerId="ADAL" clId="{8B4D6EA1-5E5D-46C9-B860-6D4F3DDD42D1}" dt="2023-04-03T14:45:57.127" v="98" actId="21"/>
          <ac:spMkLst>
            <pc:docMk/>
            <pc:sldMk cId="275835405" sldId="266"/>
            <ac:spMk id="8" creationId="{00000000-0000-0000-0000-000000000000}"/>
          </ac:spMkLst>
        </pc:spChg>
        <pc:spChg chg="del mod">
          <ac:chgData name="Marshall, Jake" userId="03105c7e-4cfd-4998-9c19-809aa2174d81" providerId="ADAL" clId="{8B4D6EA1-5E5D-46C9-B860-6D4F3DDD42D1}" dt="2023-04-03T16:16:53.833" v="5720" actId="21"/>
          <ac:spMkLst>
            <pc:docMk/>
            <pc:sldMk cId="275835405" sldId="266"/>
            <ac:spMk id="9" creationId="{00000000-0000-0000-0000-000000000000}"/>
          </ac:spMkLst>
        </pc:spChg>
        <pc:spChg chg="mod">
          <ac:chgData name="Marshall, Jake" userId="03105c7e-4cfd-4998-9c19-809aa2174d81" providerId="ADAL" clId="{8B4D6EA1-5E5D-46C9-B860-6D4F3DDD42D1}" dt="2023-04-03T15:34:37.053" v="515" actId="20577"/>
          <ac:spMkLst>
            <pc:docMk/>
            <pc:sldMk cId="275835405" sldId="266"/>
            <ac:spMk id="14" creationId="{E0475BB6-9B3C-43B8-A72B-E9906B301B2E}"/>
          </ac:spMkLst>
        </pc:spChg>
        <pc:picChg chg="mod">
          <ac:chgData name="Marshall, Jake" userId="03105c7e-4cfd-4998-9c19-809aa2174d81" providerId="ADAL" clId="{8B4D6EA1-5E5D-46C9-B860-6D4F3DDD42D1}" dt="2023-04-03T15:57:09.860" v="2634" actId="962"/>
          <ac:picMkLst>
            <pc:docMk/>
            <pc:sldMk cId="275835405" sldId="266"/>
            <ac:picMk id="3" creationId="{A537DB83-A32A-170F-7B00-6E21962A5CB7}"/>
          </ac:picMkLst>
        </pc:picChg>
        <pc:picChg chg="mod">
          <ac:chgData name="Marshall, Jake" userId="03105c7e-4cfd-4998-9c19-809aa2174d81" providerId="ADAL" clId="{8B4D6EA1-5E5D-46C9-B860-6D4F3DDD42D1}" dt="2023-04-03T15:57:22.894" v="2642" actId="962"/>
          <ac:picMkLst>
            <pc:docMk/>
            <pc:sldMk cId="275835405" sldId="266"/>
            <ac:picMk id="11" creationId="{DA41967B-9B5B-9E14-0EAD-B4F9A63D0329}"/>
          </ac:picMkLst>
        </pc:picChg>
      </pc:sldChg>
      <pc:sldChg chg="modSp mod">
        <pc:chgData name="Marshall, Jake" userId="03105c7e-4cfd-4998-9c19-809aa2174d81" providerId="ADAL" clId="{8B4D6EA1-5E5D-46C9-B860-6D4F3DDD42D1}" dt="2023-04-03T15:59:32.589" v="2930" actId="962"/>
        <pc:sldMkLst>
          <pc:docMk/>
          <pc:sldMk cId="1775663870" sldId="267"/>
        </pc:sldMkLst>
        <pc:spChg chg="mod">
          <ac:chgData name="Marshall, Jake" userId="03105c7e-4cfd-4998-9c19-809aa2174d81" providerId="ADAL" clId="{8B4D6EA1-5E5D-46C9-B860-6D4F3DDD42D1}" dt="2023-04-03T15:35:09.276" v="615" actId="20577"/>
          <ac:spMkLst>
            <pc:docMk/>
            <pc:sldMk cId="1775663870" sldId="267"/>
            <ac:spMk id="11" creationId="{794227FF-C86F-4056-92FA-AA41C11540C2}"/>
          </ac:spMkLst>
        </pc:spChg>
        <pc:picChg chg="mod">
          <ac:chgData name="Marshall, Jake" userId="03105c7e-4cfd-4998-9c19-809aa2174d81" providerId="ADAL" clId="{8B4D6EA1-5E5D-46C9-B860-6D4F3DDD42D1}" dt="2023-04-03T15:59:32.589" v="2930" actId="962"/>
          <ac:picMkLst>
            <pc:docMk/>
            <pc:sldMk cId="1775663870" sldId="267"/>
            <ac:picMk id="4" creationId="{00000000-0000-0000-0000-000000000000}"/>
          </ac:picMkLst>
        </pc:picChg>
      </pc:sldChg>
      <pc:sldChg chg="addSp modSp mod">
        <pc:chgData name="Marshall, Jake" userId="03105c7e-4cfd-4998-9c19-809aa2174d81" providerId="ADAL" clId="{8B4D6EA1-5E5D-46C9-B860-6D4F3DDD42D1}" dt="2023-04-03T16:00:35.569" v="3428" actId="962"/>
        <pc:sldMkLst>
          <pc:docMk/>
          <pc:sldMk cId="1308122681" sldId="268"/>
        </pc:sldMkLst>
        <pc:spChg chg="mod">
          <ac:chgData name="Marshall, Jake" userId="03105c7e-4cfd-4998-9c19-809aa2174d81" providerId="ADAL" clId="{8B4D6EA1-5E5D-46C9-B860-6D4F3DDD42D1}" dt="2023-04-03T15:19:31.813" v="141" actId="164"/>
          <ac:spMkLst>
            <pc:docMk/>
            <pc:sldMk cId="1308122681" sldId="268"/>
            <ac:spMk id="6" creationId="{00000000-0000-0000-0000-000000000000}"/>
          </ac:spMkLst>
        </pc:spChg>
        <pc:spChg chg="mod">
          <ac:chgData name="Marshall, Jake" userId="03105c7e-4cfd-4998-9c19-809aa2174d81" providerId="ADAL" clId="{8B4D6EA1-5E5D-46C9-B860-6D4F3DDD42D1}" dt="2023-04-03T15:19:31.813" v="141" actId="164"/>
          <ac:spMkLst>
            <pc:docMk/>
            <pc:sldMk cId="1308122681" sldId="268"/>
            <ac:spMk id="7" creationId="{00000000-0000-0000-0000-000000000000}"/>
          </ac:spMkLst>
        </pc:spChg>
        <pc:spChg chg="mod">
          <ac:chgData name="Marshall, Jake" userId="03105c7e-4cfd-4998-9c19-809aa2174d81" providerId="ADAL" clId="{8B4D6EA1-5E5D-46C9-B860-6D4F3DDD42D1}" dt="2023-04-03T14:48:52.269" v="107" actId="13244"/>
          <ac:spMkLst>
            <pc:docMk/>
            <pc:sldMk cId="1308122681" sldId="268"/>
            <ac:spMk id="9" creationId="{00000000-0000-0000-0000-000000000000}"/>
          </ac:spMkLst>
        </pc:spChg>
        <pc:spChg chg="mod">
          <ac:chgData name="Marshall, Jake" userId="03105c7e-4cfd-4998-9c19-809aa2174d81" providerId="ADAL" clId="{8B4D6EA1-5E5D-46C9-B860-6D4F3DDD42D1}" dt="2023-04-03T14:47:34.456" v="106" actId="13244"/>
          <ac:spMkLst>
            <pc:docMk/>
            <pc:sldMk cId="1308122681" sldId="268"/>
            <ac:spMk id="14" creationId="{6D015730-8E62-42B3-A87F-F8054621E68D}"/>
          </ac:spMkLst>
        </pc:spChg>
        <pc:grpChg chg="add mod">
          <ac:chgData name="Marshall, Jake" userId="03105c7e-4cfd-4998-9c19-809aa2174d81" providerId="ADAL" clId="{8B4D6EA1-5E5D-46C9-B860-6D4F3DDD42D1}" dt="2023-04-03T16:00:35.569" v="3428" actId="962"/>
          <ac:grpSpMkLst>
            <pc:docMk/>
            <pc:sldMk cId="1308122681" sldId="268"/>
            <ac:grpSpMk id="2" creationId="{4B94CEBE-430E-053B-79F2-30FD00C58548}"/>
          </ac:grpSpMkLst>
        </pc:grpChg>
        <pc:picChg chg="mod">
          <ac:chgData name="Marshall, Jake" userId="03105c7e-4cfd-4998-9c19-809aa2174d81" providerId="ADAL" clId="{8B4D6EA1-5E5D-46C9-B860-6D4F3DDD42D1}" dt="2023-04-03T16:00:02.516" v="3122" actId="962"/>
          <ac:picMkLst>
            <pc:docMk/>
            <pc:sldMk cId="1308122681" sldId="268"/>
            <ac:picMk id="10" creationId="{00000000-0000-0000-0000-000000000000}"/>
          </ac:picMkLst>
        </pc:picChg>
        <pc:picChg chg="mod">
          <ac:chgData name="Marshall, Jake" userId="03105c7e-4cfd-4998-9c19-809aa2174d81" providerId="ADAL" clId="{8B4D6EA1-5E5D-46C9-B860-6D4F3DDD42D1}" dt="2023-04-03T15:19:31.813" v="141" actId="164"/>
          <ac:picMkLst>
            <pc:docMk/>
            <pc:sldMk cId="1308122681" sldId="268"/>
            <ac:picMk id="11" creationId="{00000000-0000-0000-0000-000000000000}"/>
          </ac:picMkLst>
        </pc:picChg>
      </pc:sldChg>
      <pc:sldChg chg="modSp mod">
        <pc:chgData name="Marshall, Jake" userId="03105c7e-4cfd-4998-9c19-809aa2174d81" providerId="ADAL" clId="{8B4D6EA1-5E5D-46C9-B860-6D4F3DDD42D1}" dt="2023-04-03T16:01:17.121" v="3713" actId="962"/>
        <pc:sldMkLst>
          <pc:docMk/>
          <pc:sldMk cId="1561210717" sldId="270"/>
        </pc:sldMkLst>
        <pc:spChg chg="mod">
          <ac:chgData name="Marshall, Jake" userId="03105c7e-4cfd-4998-9c19-809aa2174d81" providerId="ADAL" clId="{8B4D6EA1-5E5D-46C9-B860-6D4F3DDD42D1}" dt="2023-04-03T15:37:25.933" v="675" actId="20577"/>
          <ac:spMkLst>
            <pc:docMk/>
            <pc:sldMk cId="1561210717" sldId="270"/>
            <ac:spMk id="18" creationId="{9B6A7212-B854-423C-9680-ABF2DBD599AD}"/>
          </ac:spMkLst>
        </pc:spChg>
        <pc:grpChg chg="mod">
          <ac:chgData name="Marshall, Jake" userId="03105c7e-4cfd-4998-9c19-809aa2174d81" providerId="ADAL" clId="{8B4D6EA1-5E5D-46C9-B860-6D4F3DDD42D1}" dt="2023-04-03T16:01:17.121" v="3713" actId="962"/>
          <ac:grpSpMkLst>
            <pc:docMk/>
            <pc:sldMk cId="1561210717" sldId="270"/>
            <ac:grpSpMk id="15" creationId="{F5B366DB-3138-42AA-B03F-80E10C3A035A}"/>
          </ac:grpSpMkLst>
        </pc:grpChg>
        <pc:picChg chg="mod">
          <ac:chgData name="Marshall, Jake" userId="03105c7e-4cfd-4998-9c19-809aa2174d81" providerId="ADAL" clId="{8B4D6EA1-5E5D-46C9-B860-6D4F3DDD42D1}" dt="2023-04-03T16:00:47.403" v="3429" actId="962"/>
          <ac:picMkLst>
            <pc:docMk/>
            <pc:sldMk cId="1561210717" sldId="270"/>
            <ac:picMk id="5" creationId="{00000000-0000-0000-0000-000000000000}"/>
          </ac:picMkLst>
        </pc:picChg>
      </pc:sldChg>
      <pc:sldChg chg="modSp mod">
        <pc:chgData name="Marshall, Jake" userId="03105c7e-4cfd-4998-9c19-809aa2174d81" providerId="ADAL" clId="{8B4D6EA1-5E5D-46C9-B860-6D4F3DDD42D1}" dt="2023-04-03T16:02:18.421" v="4119" actId="962"/>
        <pc:sldMkLst>
          <pc:docMk/>
          <pc:sldMk cId="1762277811" sldId="275"/>
        </pc:sldMkLst>
        <pc:spChg chg="mod">
          <ac:chgData name="Marshall, Jake" userId="03105c7e-4cfd-4998-9c19-809aa2174d81" providerId="ADAL" clId="{8B4D6EA1-5E5D-46C9-B860-6D4F3DDD42D1}" dt="2023-04-03T14:49:55.415" v="116" actId="1038"/>
          <ac:spMkLst>
            <pc:docMk/>
            <pc:sldMk cId="1762277811" sldId="275"/>
            <ac:spMk id="5" creationId="{00000000-0000-0000-0000-000000000000}"/>
          </ac:spMkLst>
        </pc:spChg>
        <pc:spChg chg="mod">
          <ac:chgData name="Marshall, Jake" userId="03105c7e-4cfd-4998-9c19-809aa2174d81" providerId="ADAL" clId="{8B4D6EA1-5E5D-46C9-B860-6D4F3DDD42D1}" dt="2023-04-03T15:39:04.030" v="739" actId="20577"/>
          <ac:spMkLst>
            <pc:docMk/>
            <pc:sldMk cId="1762277811" sldId="275"/>
            <ac:spMk id="10" creationId="{4C00472B-94F4-47C3-8C8B-421362976725}"/>
          </ac:spMkLst>
        </pc:spChg>
        <pc:picChg chg="mod">
          <ac:chgData name="Marshall, Jake" userId="03105c7e-4cfd-4998-9c19-809aa2174d81" providerId="ADAL" clId="{8B4D6EA1-5E5D-46C9-B860-6D4F3DDD42D1}" dt="2023-04-03T16:02:18.421" v="4119" actId="962"/>
          <ac:picMkLst>
            <pc:docMk/>
            <pc:sldMk cId="1762277811" sldId="275"/>
            <ac:picMk id="4" creationId="{00000000-0000-0000-0000-000000000000}"/>
          </ac:picMkLst>
        </pc:picChg>
      </pc:sldChg>
      <pc:sldChg chg="modSp mod">
        <pc:chgData name="Marshall, Jake" userId="03105c7e-4cfd-4998-9c19-809aa2174d81" providerId="ADAL" clId="{8B4D6EA1-5E5D-46C9-B860-6D4F3DDD42D1}" dt="2023-04-03T16:03:13.243" v="4551" actId="962"/>
        <pc:sldMkLst>
          <pc:docMk/>
          <pc:sldMk cId="2281080998" sldId="281"/>
        </pc:sldMkLst>
        <pc:spChg chg="mod">
          <ac:chgData name="Marshall, Jake" userId="03105c7e-4cfd-4998-9c19-809aa2174d81" providerId="ADAL" clId="{8B4D6EA1-5E5D-46C9-B860-6D4F3DDD42D1}" dt="2023-04-03T14:50:23.119" v="119" actId="13244"/>
          <ac:spMkLst>
            <pc:docMk/>
            <pc:sldMk cId="2281080998" sldId="281"/>
            <ac:spMk id="13" creationId="{00000000-0000-0000-0000-000000000000}"/>
          </ac:spMkLst>
        </pc:spChg>
        <pc:spChg chg="mod">
          <ac:chgData name="Marshall, Jake" userId="03105c7e-4cfd-4998-9c19-809aa2174d81" providerId="ADAL" clId="{8B4D6EA1-5E5D-46C9-B860-6D4F3DDD42D1}" dt="2023-04-03T15:39:23.129" v="763" actId="20577"/>
          <ac:spMkLst>
            <pc:docMk/>
            <pc:sldMk cId="2281080998" sldId="281"/>
            <ac:spMk id="15" creationId="{E762DB36-6FBA-4DEF-90F8-B9FB70F78F1E}"/>
          </ac:spMkLst>
        </pc:spChg>
        <pc:picChg chg="mod">
          <ac:chgData name="Marshall, Jake" userId="03105c7e-4cfd-4998-9c19-809aa2174d81" providerId="ADAL" clId="{8B4D6EA1-5E5D-46C9-B860-6D4F3DDD42D1}" dt="2023-04-03T16:03:13.243" v="4551" actId="962"/>
          <ac:picMkLst>
            <pc:docMk/>
            <pc:sldMk cId="2281080998" sldId="281"/>
            <ac:picMk id="11" creationId="{00000000-0000-0000-0000-000000000000}"/>
          </ac:picMkLst>
        </pc:picChg>
        <pc:picChg chg="mod">
          <ac:chgData name="Marshall, Jake" userId="03105c7e-4cfd-4998-9c19-809aa2174d81" providerId="ADAL" clId="{8B4D6EA1-5E5D-46C9-B860-6D4F3DDD42D1}" dt="2023-04-03T16:02:45.334" v="4279" actId="962"/>
          <ac:picMkLst>
            <pc:docMk/>
            <pc:sldMk cId="2281080998" sldId="281"/>
            <ac:picMk id="12" creationId="{00000000-0000-0000-0000-000000000000}"/>
          </ac:picMkLst>
        </pc:picChg>
      </pc:sldChg>
      <pc:sldChg chg="addSp delSp modSp">
        <pc:chgData name="Marshall, Jake" userId="03105c7e-4cfd-4998-9c19-809aa2174d81" providerId="ADAL" clId="{8B4D6EA1-5E5D-46C9-B860-6D4F3DDD42D1}" dt="2023-04-03T15:44:21.075" v="904" actId="1076"/>
        <pc:sldMkLst>
          <pc:docMk/>
          <pc:sldMk cId="358048507" sldId="288"/>
        </pc:sldMkLst>
        <pc:spChg chg="mod">
          <ac:chgData name="Marshall, Jake" userId="03105c7e-4cfd-4998-9c19-809aa2174d81" providerId="ADAL" clId="{8B4D6EA1-5E5D-46C9-B860-6D4F3DDD42D1}" dt="2023-04-03T15:44:21.075" v="904" actId="1076"/>
          <ac:spMkLst>
            <pc:docMk/>
            <pc:sldMk cId="358048507" sldId="288"/>
            <ac:spMk id="4" creationId="{7F1BFF9B-8633-4289-BAC4-2E3FEE7C2238}"/>
          </ac:spMkLst>
        </pc:spChg>
        <pc:picChg chg="add del mod">
          <ac:chgData name="Marshall, Jake" userId="03105c7e-4cfd-4998-9c19-809aa2174d81" providerId="ADAL" clId="{8B4D6EA1-5E5D-46C9-B860-6D4F3DDD42D1}" dt="2023-04-03T15:44:15.174" v="903" actId="21"/>
          <ac:picMkLst>
            <pc:docMk/>
            <pc:sldMk cId="358048507" sldId="288"/>
            <ac:picMk id="2" creationId="{985A5647-BA46-1E96-45B1-4CE37C15C213}"/>
          </ac:picMkLst>
        </pc:picChg>
      </pc:sldChg>
      <pc:sldChg chg="modSp mod">
        <pc:chgData name="Marshall, Jake" userId="03105c7e-4cfd-4998-9c19-809aa2174d81" providerId="ADAL" clId="{8B4D6EA1-5E5D-46C9-B860-6D4F3DDD42D1}" dt="2023-04-03T15:27:57.423" v="142" actId="13244"/>
        <pc:sldMkLst>
          <pc:docMk/>
          <pc:sldMk cId="1435079551" sldId="304"/>
        </pc:sldMkLst>
        <pc:spChg chg="mod">
          <ac:chgData name="Marshall, Jake" userId="03105c7e-4cfd-4998-9c19-809aa2174d81" providerId="ADAL" clId="{8B4D6EA1-5E5D-46C9-B860-6D4F3DDD42D1}" dt="2023-04-03T15:27:57.423" v="142" actId="13244"/>
          <ac:spMkLst>
            <pc:docMk/>
            <pc:sldMk cId="1435079551" sldId="304"/>
            <ac:spMk id="10" creationId="{27AC5F91-CF05-492D-AEA1-EDC6CC17B347}"/>
          </ac:spMkLst>
        </pc:spChg>
      </pc:sldChg>
      <pc:sldChg chg="modSp mod">
        <pc:chgData name="Marshall, Jake" userId="03105c7e-4cfd-4998-9c19-809aa2174d81" providerId="ADAL" clId="{8B4D6EA1-5E5D-46C9-B860-6D4F3DDD42D1}" dt="2023-04-03T16:16:37.947" v="5718" actId="962"/>
        <pc:sldMkLst>
          <pc:docMk/>
          <pc:sldMk cId="381403485" sldId="305"/>
        </pc:sldMkLst>
        <pc:spChg chg="mod">
          <ac:chgData name="Marshall, Jake" userId="03105c7e-4cfd-4998-9c19-809aa2174d81" providerId="ADAL" clId="{8B4D6EA1-5E5D-46C9-B860-6D4F3DDD42D1}" dt="2023-04-03T15:42:28.018" v="878" actId="20577"/>
          <ac:spMkLst>
            <pc:docMk/>
            <pc:sldMk cId="381403485" sldId="305"/>
            <ac:spMk id="11" creationId="{BF98FCCC-7687-4079-8F6C-35289A3042F2}"/>
          </ac:spMkLst>
        </pc:spChg>
        <pc:picChg chg="mod">
          <ac:chgData name="Marshall, Jake" userId="03105c7e-4cfd-4998-9c19-809aa2174d81" providerId="ADAL" clId="{8B4D6EA1-5E5D-46C9-B860-6D4F3DDD42D1}" dt="2023-04-03T16:16:37.947" v="5718" actId="962"/>
          <ac:picMkLst>
            <pc:docMk/>
            <pc:sldMk cId="381403485" sldId="305"/>
            <ac:picMk id="4" creationId="{00000000-0000-0000-0000-000000000000}"/>
          </ac:picMkLst>
        </pc:picChg>
      </pc:sldChg>
      <pc:sldChg chg="modSp mod">
        <pc:chgData name="Marshall, Jake" userId="03105c7e-4cfd-4998-9c19-809aa2174d81" providerId="ADAL" clId="{8B4D6EA1-5E5D-46C9-B860-6D4F3DDD42D1}" dt="2023-04-03T15:42:43.642" v="890" actId="20577"/>
        <pc:sldMkLst>
          <pc:docMk/>
          <pc:sldMk cId="2916944379" sldId="306"/>
        </pc:sldMkLst>
        <pc:spChg chg="mod">
          <ac:chgData name="Marshall, Jake" userId="03105c7e-4cfd-4998-9c19-809aa2174d81" providerId="ADAL" clId="{8B4D6EA1-5E5D-46C9-B860-6D4F3DDD42D1}" dt="2023-04-03T15:42:43.642" v="890" actId="20577"/>
          <ac:spMkLst>
            <pc:docMk/>
            <pc:sldMk cId="2916944379" sldId="306"/>
            <ac:spMk id="10" creationId="{B51EBF8F-EC35-4792-8E62-6D40AFB069CF}"/>
          </ac:spMkLst>
        </pc:spChg>
      </pc:sldChg>
      <pc:sldChg chg="delSp delCm">
        <pc:chgData name="Marshall, Jake" userId="03105c7e-4cfd-4998-9c19-809aa2174d81" providerId="ADAL" clId="{8B4D6EA1-5E5D-46C9-B860-6D4F3DDD42D1}" dt="2023-04-03T14:40:51.840" v="73" actId="21"/>
        <pc:sldMkLst>
          <pc:docMk/>
          <pc:sldMk cId="4233190567" sldId="310"/>
        </pc:sldMkLst>
        <pc:cxnChg chg="del">
          <ac:chgData name="Marshall, Jake" userId="03105c7e-4cfd-4998-9c19-809aa2174d81" providerId="ADAL" clId="{8B4D6EA1-5E5D-46C9-B860-6D4F3DDD42D1}" dt="2023-04-03T14:40:51.840" v="73" actId="21"/>
          <ac:cxnSpMkLst>
            <pc:docMk/>
            <pc:sldMk cId="4233190567" sldId="310"/>
            <ac:cxnSpMk id="4" creationId="{00000000-0000-0000-0000-000000000000}"/>
          </ac:cxnSpMkLst>
        </pc:cxnChg>
      </pc:sldChg>
      <pc:sldChg chg="modSp mod">
        <pc:chgData name="Marshall, Jake" userId="03105c7e-4cfd-4998-9c19-809aa2174d81" providerId="ADAL" clId="{8B4D6EA1-5E5D-46C9-B860-6D4F3DDD42D1}" dt="2023-04-03T14:37:28.119" v="40" actId="33553"/>
        <pc:sldMkLst>
          <pc:docMk/>
          <pc:sldMk cId="156753711" sldId="422"/>
        </pc:sldMkLst>
        <pc:spChg chg="mod">
          <ac:chgData name="Marshall, Jake" userId="03105c7e-4cfd-4998-9c19-809aa2174d81" providerId="ADAL" clId="{8B4D6EA1-5E5D-46C9-B860-6D4F3DDD42D1}" dt="2023-04-03T14:37:28.119" v="40" actId="33553"/>
          <ac:spMkLst>
            <pc:docMk/>
            <pc:sldMk cId="156753711" sldId="422"/>
            <ac:spMk id="7" creationId="{E219D039-1E62-4620-8303-890CDEF4E006}"/>
          </ac:spMkLst>
        </pc:spChg>
      </pc:sldChg>
      <pc:sldChg chg="modSp mod">
        <pc:chgData name="Marshall, Jake" userId="03105c7e-4cfd-4998-9c19-809aa2174d81" providerId="ADAL" clId="{8B4D6EA1-5E5D-46C9-B860-6D4F3DDD42D1}" dt="2023-04-03T16:02:10.180" v="4118" actId="962"/>
        <pc:sldMkLst>
          <pc:docMk/>
          <pc:sldMk cId="734751303" sldId="423"/>
        </pc:sldMkLst>
        <pc:spChg chg="mod">
          <ac:chgData name="Marshall, Jake" userId="03105c7e-4cfd-4998-9c19-809aa2174d81" providerId="ADAL" clId="{8B4D6EA1-5E5D-46C9-B860-6D4F3DDD42D1}" dt="2023-04-03T14:49:30.486" v="112" actId="13244"/>
          <ac:spMkLst>
            <pc:docMk/>
            <pc:sldMk cId="734751303" sldId="423"/>
            <ac:spMk id="12" creationId="{00000000-0000-0000-0000-000000000000}"/>
          </ac:spMkLst>
        </pc:spChg>
        <pc:spChg chg="mod">
          <ac:chgData name="Marshall, Jake" userId="03105c7e-4cfd-4998-9c19-809aa2174d81" providerId="ADAL" clId="{8B4D6EA1-5E5D-46C9-B860-6D4F3DDD42D1}" dt="2023-04-03T14:49:33.636" v="113" actId="13244"/>
          <ac:spMkLst>
            <pc:docMk/>
            <pc:sldMk cId="734751303" sldId="423"/>
            <ac:spMk id="13" creationId="{00000000-0000-0000-0000-000000000000}"/>
          </ac:spMkLst>
        </pc:spChg>
        <pc:spChg chg="mod">
          <ac:chgData name="Marshall, Jake" userId="03105c7e-4cfd-4998-9c19-809aa2174d81" providerId="ADAL" clId="{8B4D6EA1-5E5D-46C9-B860-6D4F3DDD42D1}" dt="2023-04-03T15:37:37.486" v="695" actId="20577"/>
          <ac:spMkLst>
            <pc:docMk/>
            <pc:sldMk cId="734751303" sldId="423"/>
            <ac:spMk id="14" creationId="{520A06CA-BB68-4107-AC73-1D0B8E89AC87}"/>
          </ac:spMkLst>
        </pc:spChg>
        <pc:picChg chg="mod">
          <ac:chgData name="Marshall, Jake" userId="03105c7e-4cfd-4998-9c19-809aa2174d81" providerId="ADAL" clId="{8B4D6EA1-5E5D-46C9-B860-6D4F3DDD42D1}" dt="2023-04-03T16:01:42.455" v="3848" actId="962"/>
          <ac:picMkLst>
            <pc:docMk/>
            <pc:sldMk cId="734751303" sldId="423"/>
            <ac:picMk id="9" creationId="{00000000-0000-0000-0000-000000000000}"/>
          </ac:picMkLst>
        </pc:picChg>
        <pc:picChg chg="mod">
          <ac:chgData name="Marshall, Jake" userId="03105c7e-4cfd-4998-9c19-809aa2174d81" providerId="ADAL" clId="{8B4D6EA1-5E5D-46C9-B860-6D4F3DDD42D1}" dt="2023-04-03T16:02:10.180" v="4118" actId="962"/>
          <ac:picMkLst>
            <pc:docMk/>
            <pc:sldMk cId="734751303" sldId="423"/>
            <ac:picMk id="11" creationId="{00000000-0000-0000-0000-000000000000}"/>
          </ac:picMkLst>
        </pc:picChg>
      </pc:sldChg>
      <pc:sldChg chg="modSp mod">
        <pc:chgData name="Marshall, Jake" userId="03105c7e-4cfd-4998-9c19-809aa2174d81" providerId="ADAL" clId="{8B4D6EA1-5E5D-46C9-B860-6D4F3DDD42D1}" dt="2023-04-03T15:37:55.807" v="735" actId="20577"/>
        <pc:sldMkLst>
          <pc:docMk/>
          <pc:sldMk cId="3124151347" sldId="424"/>
        </pc:sldMkLst>
        <pc:spChg chg="mod">
          <ac:chgData name="Marshall, Jake" userId="03105c7e-4cfd-4998-9c19-809aa2174d81" providerId="ADAL" clId="{8B4D6EA1-5E5D-46C9-B860-6D4F3DDD42D1}" dt="2023-04-03T15:37:55.807" v="735" actId="20577"/>
          <ac:spMkLst>
            <pc:docMk/>
            <pc:sldMk cId="3124151347" sldId="424"/>
            <ac:spMk id="9" creationId="{CD6286DC-F50E-43CC-8AAB-6ADF66E30890}"/>
          </ac:spMkLst>
        </pc:spChg>
      </pc:sldChg>
      <pc:sldChg chg="modSp mod">
        <pc:chgData name="Marshall, Jake" userId="03105c7e-4cfd-4998-9c19-809aa2174d81" providerId="ADAL" clId="{8B4D6EA1-5E5D-46C9-B860-6D4F3DDD42D1}" dt="2023-04-03T15:38:44.748" v="738" actId="255"/>
        <pc:sldMkLst>
          <pc:docMk/>
          <pc:sldMk cId="3634990382" sldId="425"/>
        </pc:sldMkLst>
        <pc:spChg chg="mod">
          <ac:chgData name="Marshall, Jake" userId="03105c7e-4cfd-4998-9c19-809aa2174d81" providerId="ADAL" clId="{8B4D6EA1-5E5D-46C9-B860-6D4F3DDD42D1}" dt="2023-04-03T15:38:44.748" v="738" actId="255"/>
          <ac:spMkLst>
            <pc:docMk/>
            <pc:sldMk cId="3634990382" sldId="425"/>
            <ac:spMk id="3" creationId="{00000000-0000-0000-0000-000000000000}"/>
          </ac:spMkLst>
        </pc:spChg>
        <pc:spChg chg="mod">
          <ac:chgData name="Marshall, Jake" userId="03105c7e-4cfd-4998-9c19-809aa2174d81" providerId="ADAL" clId="{8B4D6EA1-5E5D-46C9-B860-6D4F3DDD42D1}" dt="2023-04-03T14:38:18.282" v="59" actId="33553"/>
          <ac:spMkLst>
            <pc:docMk/>
            <pc:sldMk cId="3634990382" sldId="425"/>
            <ac:spMk id="10" creationId="{2125C5FA-3B2F-4552-A3A7-939FD1BD9F43}"/>
          </ac:spMkLst>
        </pc:spChg>
      </pc:sldChg>
      <pc:sldChg chg="modSp mod">
        <pc:chgData name="Marshall, Jake" userId="03105c7e-4cfd-4998-9c19-809aa2174d81" providerId="ADAL" clId="{8B4D6EA1-5E5D-46C9-B860-6D4F3DDD42D1}" dt="2023-04-03T16:17:04.810" v="5721" actId="962"/>
        <pc:sldMkLst>
          <pc:docMk/>
          <pc:sldMk cId="2532464193" sldId="427"/>
        </pc:sldMkLst>
        <pc:spChg chg="mod">
          <ac:chgData name="Marshall, Jake" userId="03105c7e-4cfd-4998-9c19-809aa2174d81" providerId="ADAL" clId="{8B4D6EA1-5E5D-46C9-B860-6D4F3DDD42D1}" dt="2023-04-03T15:40:18.648" v="792" actId="255"/>
          <ac:spMkLst>
            <pc:docMk/>
            <pc:sldMk cId="2532464193" sldId="427"/>
            <ac:spMk id="3" creationId="{00000000-0000-0000-0000-000000000000}"/>
          </ac:spMkLst>
        </pc:spChg>
        <pc:spChg chg="mod">
          <ac:chgData name="Marshall, Jake" userId="03105c7e-4cfd-4998-9c19-809aa2174d81" providerId="ADAL" clId="{8B4D6EA1-5E5D-46C9-B860-6D4F3DDD42D1}" dt="2023-04-03T15:39:32.689" v="787" actId="20577"/>
          <ac:spMkLst>
            <pc:docMk/>
            <pc:sldMk cId="2532464193" sldId="427"/>
            <ac:spMk id="10" creationId="{08BA90C8-D3CE-4AFE-8F3C-A9A12588580A}"/>
          </ac:spMkLst>
        </pc:spChg>
        <pc:picChg chg="mod">
          <ac:chgData name="Marshall, Jake" userId="03105c7e-4cfd-4998-9c19-809aa2174d81" providerId="ADAL" clId="{8B4D6EA1-5E5D-46C9-B860-6D4F3DDD42D1}" dt="2023-04-03T16:17:04.810" v="5721" actId="962"/>
          <ac:picMkLst>
            <pc:docMk/>
            <pc:sldMk cId="2532464193" sldId="427"/>
            <ac:picMk id="5" creationId="{BF244E2B-4DB6-3BA8-F286-EFF4977F0755}"/>
          </ac:picMkLst>
        </pc:picChg>
      </pc:sldChg>
      <pc:sldChg chg="addSp modSp mod">
        <pc:chgData name="Marshall, Jake" userId="03105c7e-4cfd-4998-9c19-809aa2174d81" providerId="ADAL" clId="{8B4D6EA1-5E5D-46C9-B860-6D4F3DDD42D1}" dt="2023-04-03T16:04:17.925" v="4652" actId="962"/>
        <pc:sldMkLst>
          <pc:docMk/>
          <pc:sldMk cId="1093666842" sldId="433"/>
        </pc:sldMkLst>
        <pc:spChg chg="mod">
          <ac:chgData name="Marshall, Jake" userId="03105c7e-4cfd-4998-9c19-809aa2174d81" providerId="ADAL" clId="{8B4D6EA1-5E5D-46C9-B860-6D4F3DDD42D1}" dt="2023-04-03T15:41:04.706" v="799" actId="14100"/>
          <ac:spMkLst>
            <pc:docMk/>
            <pc:sldMk cId="1093666842" sldId="433"/>
            <ac:spMk id="3" creationId="{00000000-0000-0000-0000-000000000000}"/>
          </ac:spMkLst>
        </pc:spChg>
        <pc:spChg chg="mod">
          <ac:chgData name="Marshall, Jake" userId="03105c7e-4cfd-4998-9c19-809aa2174d81" providerId="ADAL" clId="{8B4D6EA1-5E5D-46C9-B860-6D4F3DDD42D1}" dt="2023-04-03T14:38:27.483" v="63" actId="33553"/>
          <ac:spMkLst>
            <pc:docMk/>
            <pc:sldMk cId="1093666842" sldId="433"/>
            <ac:spMk id="9" creationId="{34B3FE4F-C1F2-4166-BE85-83039097B3C8}"/>
          </ac:spMkLst>
        </pc:spChg>
        <pc:picChg chg="add mod">
          <ac:chgData name="Marshall, Jake" userId="03105c7e-4cfd-4998-9c19-809aa2174d81" providerId="ADAL" clId="{8B4D6EA1-5E5D-46C9-B860-6D4F3DDD42D1}" dt="2023-04-03T16:04:17.925" v="4652" actId="962"/>
          <ac:picMkLst>
            <pc:docMk/>
            <pc:sldMk cId="1093666842" sldId="433"/>
            <ac:picMk id="2" creationId="{F5994763-7E63-9256-B512-3B1962CB9AC9}"/>
          </ac:picMkLst>
        </pc:picChg>
      </pc:sldChg>
      <pc:sldChg chg="modSp mod">
        <pc:chgData name="Marshall, Jake" userId="03105c7e-4cfd-4998-9c19-809aa2174d81" providerId="ADAL" clId="{8B4D6EA1-5E5D-46C9-B860-6D4F3DDD42D1}" dt="2023-04-03T14:38:29.162" v="64" actId="33553"/>
        <pc:sldMkLst>
          <pc:docMk/>
          <pc:sldMk cId="726270920" sldId="434"/>
        </pc:sldMkLst>
        <pc:spChg chg="mod">
          <ac:chgData name="Marshall, Jake" userId="03105c7e-4cfd-4998-9c19-809aa2174d81" providerId="ADAL" clId="{8B4D6EA1-5E5D-46C9-B860-6D4F3DDD42D1}" dt="2023-04-03T14:38:29.162" v="64" actId="33553"/>
          <ac:spMkLst>
            <pc:docMk/>
            <pc:sldMk cId="726270920" sldId="434"/>
            <ac:spMk id="9" creationId="{A47244C8-38B9-4783-8771-1FEC8EF09ECE}"/>
          </ac:spMkLst>
        </pc:spChg>
      </pc:sldChg>
      <pc:sldChg chg="modSp mod">
        <pc:chgData name="Marshall, Jake" userId="03105c7e-4cfd-4998-9c19-809aa2174d81" providerId="ADAL" clId="{8B4D6EA1-5E5D-46C9-B860-6D4F3DDD42D1}" dt="2023-04-03T16:07:19.223" v="5314" actId="962"/>
        <pc:sldMkLst>
          <pc:docMk/>
          <pc:sldMk cId="1607582093" sldId="435"/>
        </pc:sldMkLst>
        <pc:spChg chg="mod">
          <ac:chgData name="Marshall, Jake" userId="03105c7e-4cfd-4998-9c19-809aa2174d81" providerId="ADAL" clId="{8B4D6EA1-5E5D-46C9-B860-6D4F3DDD42D1}" dt="2023-04-03T14:50:44.174" v="123" actId="14100"/>
          <ac:spMkLst>
            <pc:docMk/>
            <pc:sldMk cId="1607582093" sldId="435"/>
            <ac:spMk id="3" creationId="{00000000-0000-0000-0000-000000000000}"/>
          </ac:spMkLst>
        </pc:spChg>
        <pc:spChg chg="mod">
          <ac:chgData name="Marshall, Jake" userId="03105c7e-4cfd-4998-9c19-809aa2174d81" providerId="ADAL" clId="{8B4D6EA1-5E5D-46C9-B860-6D4F3DDD42D1}" dt="2023-04-03T14:50:57.081" v="124" actId="13244"/>
          <ac:spMkLst>
            <pc:docMk/>
            <pc:sldMk cId="1607582093" sldId="435"/>
            <ac:spMk id="16" creationId="{00000000-0000-0000-0000-000000000000}"/>
          </ac:spMkLst>
        </pc:spChg>
        <pc:spChg chg="mod">
          <ac:chgData name="Marshall, Jake" userId="03105c7e-4cfd-4998-9c19-809aa2174d81" providerId="ADAL" clId="{8B4D6EA1-5E5D-46C9-B860-6D4F3DDD42D1}" dt="2023-04-03T15:41:40.241" v="811" actId="20577"/>
          <ac:spMkLst>
            <pc:docMk/>
            <pc:sldMk cId="1607582093" sldId="435"/>
            <ac:spMk id="20" creationId="{A5F132E6-8765-4CF6-BFED-9D605E3EE248}"/>
          </ac:spMkLst>
        </pc:spChg>
        <pc:picChg chg="mod">
          <ac:chgData name="Marshall, Jake" userId="03105c7e-4cfd-4998-9c19-809aa2174d81" providerId="ADAL" clId="{8B4D6EA1-5E5D-46C9-B860-6D4F3DDD42D1}" dt="2023-04-03T16:04:42.442" v="4804" actId="962"/>
          <ac:picMkLst>
            <pc:docMk/>
            <pc:sldMk cId="1607582093" sldId="435"/>
            <ac:picMk id="12" creationId="{00000000-0000-0000-0000-000000000000}"/>
          </ac:picMkLst>
        </pc:picChg>
        <pc:picChg chg="mod">
          <ac:chgData name="Marshall, Jake" userId="03105c7e-4cfd-4998-9c19-809aa2174d81" providerId="ADAL" clId="{8B4D6EA1-5E5D-46C9-B860-6D4F3DDD42D1}" dt="2023-04-03T16:05:16.363" v="5058" actId="962"/>
          <ac:picMkLst>
            <pc:docMk/>
            <pc:sldMk cId="1607582093" sldId="435"/>
            <ac:picMk id="13" creationId="{00000000-0000-0000-0000-000000000000}"/>
          </ac:picMkLst>
        </pc:picChg>
        <pc:picChg chg="mod">
          <ac:chgData name="Marshall, Jake" userId="03105c7e-4cfd-4998-9c19-809aa2174d81" providerId="ADAL" clId="{8B4D6EA1-5E5D-46C9-B860-6D4F3DDD42D1}" dt="2023-04-03T16:07:04.099" v="5174" actId="962"/>
          <ac:picMkLst>
            <pc:docMk/>
            <pc:sldMk cId="1607582093" sldId="435"/>
            <ac:picMk id="14" creationId="{00000000-0000-0000-0000-000000000000}"/>
          </ac:picMkLst>
        </pc:picChg>
        <pc:picChg chg="mod">
          <ac:chgData name="Marshall, Jake" userId="03105c7e-4cfd-4998-9c19-809aa2174d81" providerId="ADAL" clId="{8B4D6EA1-5E5D-46C9-B860-6D4F3DDD42D1}" dt="2023-04-03T16:07:19.223" v="5314" actId="962"/>
          <ac:picMkLst>
            <pc:docMk/>
            <pc:sldMk cId="1607582093" sldId="435"/>
            <ac:picMk id="15" creationId="{00000000-0000-0000-0000-000000000000}"/>
          </ac:picMkLst>
        </pc:picChg>
      </pc:sldChg>
      <pc:sldChg chg="addSp modSp mod">
        <pc:chgData name="Marshall, Jake" userId="03105c7e-4cfd-4998-9c19-809aa2174d81" providerId="ADAL" clId="{8B4D6EA1-5E5D-46C9-B860-6D4F3DDD42D1}" dt="2023-04-03T16:16:25.439" v="5717" actId="962"/>
        <pc:sldMkLst>
          <pc:docMk/>
          <pc:sldMk cId="2741219619" sldId="436"/>
        </pc:sldMkLst>
        <pc:spChg chg="mod">
          <ac:chgData name="Marshall, Jake" userId="03105c7e-4cfd-4998-9c19-809aa2174d81" providerId="ADAL" clId="{8B4D6EA1-5E5D-46C9-B860-6D4F3DDD42D1}" dt="2023-04-03T14:55:04.343" v="136" actId="1076"/>
          <ac:spMkLst>
            <pc:docMk/>
            <pc:sldMk cId="2741219619" sldId="436"/>
            <ac:spMk id="3" creationId="{3CFCCFD4-982D-0D62-CFDC-BB0133D94B67}"/>
          </ac:spMkLst>
        </pc:spChg>
        <pc:spChg chg="mod">
          <ac:chgData name="Marshall, Jake" userId="03105c7e-4cfd-4998-9c19-809aa2174d81" providerId="ADAL" clId="{8B4D6EA1-5E5D-46C9-B860-6D4F3DDD42D1}" dt="2023-04-03T14:58:53.149" v="138" actId="164"/>
          <ac:spMkLst>
            <pc:docMk/>
            <pc:sldMk cId="2741219619" sldId="436"/>
            <ac:spMk id="8" creationId="{00000000-0000-0000-0000-000000000000}"/>
          </ac:spMkLst>
        </pc:spChg>
        <pc:spChg chg="mod">
          <ac:chgData name="Marshall, Jake" userId="03105c7e-4cfd-4998-9c19-809aa2174d81" providerId="ADAL" clId="{8B4D6EA1-5E5D-46C9-B860-6D4F3DDD42D1}" dt="2023-04-03T14:55:13.044" v="137" actId="164"/>
          <ac:spMkLst>
            <pc:docMk/>
            <pc:sldMk cId="2741219619" sldId="436"/>
            <ac:spMk id="9" creationId="{00000000-0000-0000-0000-000000000000}"/>
          </ac:spMkLst>
        </pc:spChg>
        <pc:spChg chg="mod">
          <ac:chgData name="Marshall, Jake" userId="03105c7e-4cfd-4998-9c19-809aa2174d81" providerId="ADAL" clId="{8B4D6EA1-5E5D-46C9-B860-6D4F3DDD42D1}" dt="2023-04-03T14:59:02.017" v="139" actId="164"/>
          <ac:spMkLst>
            <pc:docMk/>
            <pc:sldMk cId="2741219619" sldId="436"/>
            <ac:spMk id="10" creationId="{00000000-0000-0000-0000-000000000000}"/>
          </ac:spMkLst>
        </pc:spChg>
        <pc:spChg chg="mod">
          <ac:chgData name="Marshall, Jake" userId="03105c7e-4cfd-4998-9c19-809aa2174d81" providerId="ADAL" clId="{8B4D6EA1-5E5D-46C9-B860-6D4F3DDD42D1}" dt="2023-04-03T14:58:53.149" v="138" actId="164"/>
          <ac:spMkLst>
            <pc:docMk/>
            <pc:sldMk cId="2741219619" sldId="436"/>
            <ac:spMk id="12" creationId="{00000000-0000-0000-0000-000000000000}"/>
          </ac:spMkLst>
        </pc:spChg>
        <pc:spChg chg="mod">
          <ac:chgData name="Marshall, Jake" userId="03105c7e-4cfd-4998-9c19-809aa2174d81" providerId="ADAL" clId="{8B4D6EA1-5E5D-46C9-B860-6D4F3DDD42D1}" dt="2023-04-03T16:08:48.644" v="5315" actId="164"/>
          <ac:spMkLst>
            <pc:docMk/>
            <pc:sldMk cId="2741219619" sldId="436"/>
            <ac:spMk id="13" creationId="{00000000-0000-0000-0000-000000000000}"/>
          </ac:spMkLst>
        </pc:spChg>
        <pc:spChg chg="mod">
          <ac:chgData name="Marshall, Jake" userId="03105c7e-4cfd-4998-9c19-809aa2174d81" providerId="ADAL" clId="{8B4D6EA1-5E5D-46C9-B860-6D4F3DDD42D1}" dt="2023-04-03T16:08:48.644" v="5315" actId="164"/>
          <ac:spMkLst>
            <pc:docMk/>
            <pc:sldMk cId="2741219619" sldId="436"/>
            <ac:spMk id="14" creationId="{00000000-0000-0000-0000-000000000000}"/>
          </ac:spMkLst>
        </pc:spChg>
        <pc:spChg chg="mod">
          <ac:chgData name="Marshall, Jake" userId="03105c7e-4cfd-4998-9c19-809aa2174d81" providerId="ADAL" clId="{8B4D6EA1-5E5D-46C9-B860-6D4F3DDD42D1}" dt="2023-04-03T15:41:54.327" v="831" actId="20577"/>
          <ac:spMkLst>
            <pc:docMk/>
            <pc:sldMk cId="2741219619" sldId="436"/>
            <ac:spMk id="21" creationId="{82356CE2-E68D-4426-BBFB-9B7FF356CBAE}"/>
          </ac:spMkLst>
        </pc:spChg>
        <pc:grpChg chg="add mod">
          <ac:chgData name="Marshall, Jake" userId="03105c7e-4cfd-4998-9c19-809aa2174d81" providerId="ADAL" clId="{8B4D6EA1-5E5D-46C9-B860-6D4F3DDD42D1}" dt="2023-04-03T16:08:48.644" v="5315" actId="164"/>
          <ac:grpSpMkLst>
            <pc:docMk/>
            <pc:sldMk cId="2741219619" sldId="436"/>
            <ac:grpSpMk id="2" creationId="{2609DBCB-65EC-2952-60BF-B3288EB43DDF}"/>
          </ac:grpSpMkLst>
        </pc:grpChg>
        <pc:grpChg chg="add mod">
          <ac:chgData name="Marshall, Jake" userId="03105c7e-4cfd-4998-9c19-809aa2174d81" providerId="ADAL" clId="{8B4D6EA1-5E5D-46C9-B860-6D4F3DDD42D1}" dt="2023-04-03T16:08:48.644" v="5315" actId="164"/>
          <ac:grpSpMkLst>
            <pc:docMk/>
            <pc:sldMk cId="2741219619" sldId="436"/>
            <ac:grpSpMk id="11" creationId="{8670D2A0-AB80-A0E0-515D-C940218CEAE2}"/>
          </ac:grpSpMkLst>
        </pc:grpChg>
        <pc:grpChg chg="add mod">
          <ac:chgData name="Marshall, Jake" userId="03105c7e-4cfd-4998-9c19-809aa2174d81" providerId="ADAL" clId="{8B4D6EA1-5E5D-46C9-B860-6D4F3DDD42D1}" dt="2023-04-03T16:08:48.644" v="5315" actId="164"/>
          <ac:grpSpMkLst>
            <pc:docMk/>
            <pc:sldMk cId="2741219619" sldId="436"/>
            <ac:grpSpMk id="15" creationId="{6F25B977-C4BB-8FC5-0FFF-729BBC7C0DC4}"/>
          </ac:grpSpMkLst>
        </pc:grpChg>
        <pc:grpChg chg="add mod">
          <ac:chgData name="Marshall, Jake" userId="03105c7e-4cfd-4998-9c19-809aa2174d81" providerId="ADAL" clId="{8B4D6EA1-5E5D-46C9-B860-6D4F3DDD42D1}" dt="2023-04-03T16:16:25.439" v="5717" actId="962"/>
          <ac:grpSpMkLst>
            <pc:docMk/>
            <pc:sldMk cId="2741219619" sldId="436"/>
            <ac:grpSpMk id="16" creationId="{08A6D37D-3F23-DAF8-271D-3A972FC289AD}"/>
          </ac:grpSpMkLst>
        </pc:grpChg>
        <pc:picChg chg="mod">
          <ac:chgData name="Marshall, Jake" userId="03105c7e-4cfd-4998-9c19-809aa2174d81" providerId="ADAL" clId="{8B4D6EA1-5E5D-46C9-B860-6D4F3DDD42D1}" dt="2023-04-03T14:55:13.044" v="137" actId="164"/>
          <ac:picMkLst>
            <pc:docMk/>
            <pc:sldMk cId="2741219619" sldId="436"/>
            <ac:picMk id="4" creationId="{00000000-0000-0000-0000-000000000000}"/>
          </ac:picMkLst>
        </pc:picChg>
        <pc:picChg chg="mod">
          <ac:chgData name="Marshall, Jake" userId="03105c7e-4cfd-4998-9c19-809aa2174d81" providerId="ADAL" clId="{8B4D6EA1-5E5D-46C9-B860-6D4F3DDD42D1}" dt="2023-04-03T14:58:53.149" v="138" actId="164"/>
          <ac:picMkLst>
            <pc:docMk/>
            <pc:sldMk cId="2741219619" sldId="436"/>
            <ac:picMk id="5" creationId="{00000000-0000-0000-0000-000000000000}"/>
          </ac:picMkLst>
        </pc:picChg>
        <pc:picChg chg="mod">
          <ac:chgData name="Marshall, Jake" userId="03105c7e-4cfd-4998-9c19-809aa2174d81" providerId="ADAL" clId="{8B4D6EA1-5E5D-46C9-B860-6D4F3DDD42D1}" dt="2023-04-03T14:59:02.017" v="139" actId="164"/>
          <ac:picMkLst>
            <pc:docMk/>
            <pc:sldMk cId="2741219619" sldId="436"/>
            <ac:picMk id="6" creationId="{00000000-0000-0000-0000-000000000000}"/>
          </ac:picMkLst>
        </pc:picChg>
        <pc:picChg chg="mod">
          <ac:chgData name="Marshall, Jake" userId="03105c7e-4cfd-4998-9c19-809aa2174d81" providerId="ADAL" clId="{8B4D6EA1-5E5D-46C9-B860-6D4F3DDD42D1}" dt="2023-04-03T16:08:48.644" v="5315" actId="164"/>
          <ac:picMkLst>
            <pc:docMk/>
            <pc:sldMk cId="2741219619" sldId="436"/>
            <ac:picMk id="7" creationId="{00000000-0000-0000-0000-000000000000}"/>
          </ac:picMkLst>
        </pc:picChg>
      </pc:sldChg>
      <pc:sldChg chg="modSp mod">
        <pc:chgData name="Marshall, Jake" userId="03105c7e-4cfd-4998-9c19-809aa2174d81" providerId="ADAL" clId="{8B4D6EA1-5E5D-46C9-B860-6D4F3DDD42D1}" dt="2023-04-03T14:38:38.696" v="68" actId="33553"/>
        <pc:sldMkLst>
          <pc:docMk/>
          <pc:sldMk cId="2522069955" sldId="437"/>
        </pc:sldMkLst>
        <pc:spChg chg="mod">
          <ac:chgData name="Marshall, Jake" userId="03105c7e-4cfd-4998-9c19-809aa2174d81" providerId="ADAL" clId="{8B4D6EA1-5E5D-46C9-B860-6D4F3DDD42D1}" dt="2023-04-03T14:38:38.696" v="68" actId="33553"/>
          <ac:spMkLst>
            <pc:docMk/>
            <pc:sldMk cId="2522069955" sldId="437"/>
            <ac:spMk id="9" creationId="{6C845D6C-399A-44A8-A702-72ADD2387123}"/>
          </ac:spMkLst>
        </pc:spChg>
      </pc:sldChg>
      <pc:sldChg chg="delSp modSp">
        <pc:chgData name="Marshall, Jake" userId="03105c7e-4cfd-4998-9c19-809aa2174d81" providerId="ADAL" clId="{8B4D6EA1-5E5D-46C9-B860-6D4F3DDD42D1}" dt="2023-04-03T16:26:56.612" v="5821" actId="1076"/>
        <pc:sldMkLst>
          <pc:docMk/>
          <pc:sldMk cId="2563862898" sldId="440"/>
        </pc:sldMkLst>
        <pc:graphicFrameChg chg="mod">
          <ac:chgData name="Marshall, Jake" userId="03105c7e-4cfd-4998-9c19-809aa2174d81" providerId="ADAL" clId="{8B4D6EA1-5E5D-46C9-B860-6D4F3DDD42D1}" dt="2023-04-03T16:26:56.612" v="5821" actId="1076"/>
          <ac:graphicFrameMkLst>
            <pc:docMk/>
            <pc:sldMk cId="2563862898" sldId="440"/>
            <ac:graphicFrameMk id="5" creationId="{C27177D9-9336-D814-D6ED-98544CD35D46}"/>
          </ac:graphicFrameMkLst>
        </pc:graphicFrameChg>
        <pc:cxnChg chg="del">
          <ac:chgData name="Marshall, Jake" userId="03105c7e-4cfd-4998-9c19-809aa2174d81" providerId="ADAL" clId="{8B4D6EA1-5E5D-46C9-B860-6D4F3DDD42D1}" dt="2023-04-03T14:42:18.402" v="76" actId="21"/>
          <ac:cxnSpMkLst>
            <pc:docMk/>
            <pc:sldMk cId="2563862898" sldId="440"/>
            <ac:cxnSpMk id="4" creationId="{00000000-0000-0000-0000-000000000000}"/>
          </ac:cxnSpMkLst>
        </pc:cxnChg>
      </pc:sldChg>
      <pc:sldChg chg="delSp modSp">
        <pc:chgData name="Marshall, Jake" userId="03105c7e-4cfd-4998-9c19-809aa2174d81" providerId="ADAL" clId="{8B4D6EA1-5E5D-46C9-B860-6D4F3DDD42D1}" dt="2023-04-03T16:26:45.297" v="5819" actId="255"/>
        <pc:sldMkLst>
          <pc:docMk/>
          <pc:sldMk cId="2851880436" sldId="441"/>
        </pc:sldMkLst>
        <pc:graphicFrameChg chg="mod">
          <ac:chgData name="Marshall, Jake" userId="03105c7e-4cfd-4998-9c19-809aa2174d81" providerId="ADAL" clId="{8B4D6EA1-5E5D-46C9-B860-6D4F3DDD42D1}" dt="2023-04-03T16:26:45.297" v="5819" actId="255"/>
          <ac:graphicFrameMkLst>
            <pc:docMk/>
            <pc:sldMk cId="2851880436" sldId="441"/>
            <ac:graphicFrameMk id="6" creationId="{CDF0F08D-6E2A-22A5-8303-70A87006B13C}"/>
          </ac:graphicFrameMkLst>
        </pc:graphicFrameChg>
        <pc:cxnChg chg="del">
          <ac:chgData name="Marshall, Jake" userId="03105c7e-4cfd-4998-9c19-809aa2174d81" providerId="ADAL" clId="{8B4D6EA1-5E5D-46C9-B860-6D4F3DDD42D1}" dt="2023-04-03T14:42:09.678" v="75" actId="21"/>
          <ac:cxnSpMkLst>
            <pc:docMk/>
            <pc:sldMk cId="2851880436" sldId="441"/>
            <ac:cxnSpMk id="4" creationId="{00000000-0000-0000-0000-000000000000}"/>
          </ac:cxnSpMkLst>
        </pc:cxnChg>
      </pc:sldChg>
      <pc:sldChg chg="addSp delSp modSp">
        <pc:chgData name="Marshall, Jake" userId="03105c7e-4cfd-4998-9c19-809aa2174d81" providerId="ADAL" clId="{8B4D6EA1-5E5D-46C9-B860-6D4F3DDD42D1}" dt="2023-04-03T16:27:14.738" v="5824" actId="1076"/>
        <pc:sldMkLst>
          <pc:docMk/>
          <pc:sldMk cId="2719356228" sldId="442"/>
        </pc:sldMkLst>
        <pc:graphicFrameChg chg="del mod">
          <ac:chgData name="Marshall, Jake" userId="03105c7e-4cfd-4998-9c19-809aa2174d81" providerId="ADAL" clId="{8B4D6EA1-5E5D-46C9-B860-6D4F3DDD42D1}" dt="2023-04-03T16:18:11.920" v="5746" actId="21"/>
          <ac:graphicFrameMkLst>
            <pc:docMk/>
            <pc:sldMk cId="2719356228" sldId="442"/>
            <ac:graphicFrameMk id="3" creationId="{F00AAB05-ECE0-A64F-E067-65330B265466}"/>
          </ac:graphicFrameMkLst>
        </pc:graphicFrameChg>
        <pc:graphicFrameChg chg="add mod">
          <ac:chgData name="Marshall, Jake" userId="03105c7e-4cfd-4998-9c19-809aa2174d81" providerId="ADAL" clId="{8B4D6EA1-5E5D-46C9-B860-6D4F3DDD42D1}" dt="2023-04-03T16:27:14.738" v="5824" actId="1076"/>
          <ac:graphicFrameMkLst>
            <pc:docMk/>
            <pc:sldMk cId="2719356228" sldId="442"/>
            <ac:graphicFrameMk id="6" creationId="{7ADB08F5-3803-3829-62E8-0D94DF880987}"/>
          </ac:graphicFrameMkLst>
        </pc:graphicFrameChg>
        <pc:picChg chg="add del">
          <ac:chgData name="Marshall, Jake" userId="03105c7e-4cfd-4998-9c19-809aa2174d81" providerId="ADAL" clId="{8B4D6EA1-5E5D-46C9-B860-6D4F3DDD42D1}" dt="2023-04-03T16:17:26.057" v="5724"/>
          <ac:picMkLst>
            <pc:docMk/>
            <pc:sldMk cId="2719356228" sldId="442"/>
            <ac:picMk id="5" creationId="{4507CF2B-630F-2360-8BCE-CF2F1B1937A4}"/>
          </ac:picMkLst>
        </pc:picChg>
        <pc:cxnChg chg="del">
          <ac:chgData name="Marshall, Jake" userId="03105c7e-4cfd-4998-9c19-809aa2174d81" providerId="ADAL" clId="{8B4D6EA1-5E5D-46C9-B860-6D4F3DDD42D1}" dt="2023-04-03T14:41:10.694" v="74" actId="21"/>
          <ac:cxnSpMkLst>
            <pc:docMk/>
            <pc:sldMk cId="2719356228" sldId="442"/>
            <ac:cxnSpMk id="4" creationId="{00000000-0000-0000-0000-000000000000}"/>
          </ac:cxnSpMkLst>
        </pc:cxnChg>
      </pc:sldChg>
      <pc:sldChg chg="delSp modSp">
        <pc:chgData name="Marshall, Jake" userId="03105c7e-4cfd-4998-9c19-809aa2174d81" providerId="ADAL" clId="{8B4D6EA1-5E5D-46C9-B860-6D4F3DDD42D1}" dt="2023-04-03T15:47:25.437" v="1256" actId="962"/>
        <pc:sldMkLst>
          <pc:docMk/>
          <pc:sldMk cId="611580778" sldId="443"/>
        </pc:sldMkLst>
        <pc:spChg chg="del">
          <ac:chgData name="Marshall, Jake" userId="03105c7e-4cfd-4998-9c19-809aa2174d81" providerId="ADAL" clId="{8B4D6EA1-5E5D-46C9-B860-6D4F3DDD42D1}" dt="2023-04-03T14:42:27.112" v="77" actId="21"/>
          <ac:spMkLst>
            <pc:docMk/>
            <pc:sldMk cId="611580778" sldId="443"/>
            <ac:spMk id="2" creationId="{760DABF3-6540-1621-BF4B-9B90A0C7FFAE}"/>
          </ac:spMkLst>
        </pc:spChg>
        <pc:picChg chg="mod">
          <ac:chgData name="Marshall, Jake" userId="03105c7e-4cfd-4998-9c19-809aa2174d81" providerId="ADAL" clId="{8B4D6EA1-5E5D-46C9-B860-6D4F3DDD42D1}" dt="2023-04-03T15:47:25.437" v="1256" actId="962"/>
          <ac:picMkLst>
            <pc:docMk/>
            <pc:sldMk cId="611580778" sldId="443"/>
            <ac:picMk id="7" creationId="{A23FD37B-61AA-3462-E6A0-969588B8012B}"/>
          </ac:picMkLst>
        </pc:picChg>
      </pc:sldChg>
      <pc:sldChg chg="delSp modSp mod">
        <pc:chgData name="Marshall, Jake" userId="03105c7e-4cfd-4998-9c19-809aa2174d81" providerId="ADAL" clId="{8B4D6EA1-5E5D-46C9-B860-6D4F3DDD42D1}" dt="2023-04-03T14:42:39.077" v="79" actId="21"/>
        <pc:sldMkLst>
          <pc:docMk/>
          <pc:sldMk cId="456610076" sldId="444"/>
        </pc:sldMkLst>
        <pc:spChg chg="del">
          <ac:chgData name="Marshall, Jake" userId="03105c7e-4cfd-4998-9c19-809aa2174d81" providerId="ADAL" clId="{8B4D6EA1-5E5D-46C9-B860-6D4F3DDD42D1}" dt="2023-04-03T14:42:39.077" v="79" actId="21"/>
          <ac:spMkLst>
            <pc:docMk/>
            <pc:sldMk cId="456610076" sldId="444"/>
            <ac:spMk id="2" creationId="{295B1221-1F91-0228-205D-E8E369BD8939}"/>
          </ac:spMkLst>
        </pc:spChg>
        <pc:spChg chg="mod">
          <ac:chgData name="Marshall, Jake" userId="03105c7e-4cfd-4998-9c19-809aa2174d81" providerId="ADAL" clId="{8B4D6EA1-5E5D-46C9-B860-6D4F3DDD42D1}" dt="2023-04-03T14:37:06.824" v="38" actId="20577"/>
          <ac:spMkLst>
            <pc:docMk/>
            <pc:sldMk cId="456610076" sldId="444"/>
            <ac:spMk id="3" creationId="{D35E6841-E334-4820-BD62-2A20D9303AA9}"/>
          </ac:spMkLst>
        </pc:spChg>
        <pc:spChg chg="mod">
          <ac:chgData name="Marshall, Jake" userId="03105c7e-4cfd-4998-9c19-809aa2174d81" providerId="ADAL" clId="{8B4D6EA1-5E5D-46C9-B860-6D4F3DDD42D1}" dt="2023-04-03T14:42:34.979" v="78" actId="1076"/>
          <ac:spMkLst>
            <pc:docMk/>
            <pc:sldMk cId="456610076" sldId="444"/>
            <ac:spMk id="4" creationId="{3808DBF5-F4D1-7370-759B-E2F4394705CD}"/>
          </ac:spMkLst>
        </pc:spChg>
      </pc:sldChg>
      <pc:sldChg chg="modSp mod">
        <pc:chgData name="Marshall, Jake" userId="03105c7e-4cfd-4998-9c19-809aa2174d81" providerId="ADAL" clId="{8B4D6EA1-5E5D-46C9-B860-6D4F3DDD42D1}" dt="2023-04-03T15:30:08.014" v="183" actId="20577"/>
        <pc:sldMkLst>
          <pc:docMk/>
          <pc:sldMk cId="3294533174" sldId="445"/>
        </pc:sldMkLst>
        <pc:spChg chg="mod">
          <ac:chgData name="Marshall, Jake" userId="03105c7e-4cfd-4998-9c19-809aa2174d81" providerId="ADAL" clId="{8B4D6EA1-5E5D-46C9-B860-6D4F3DDD42D1}" dt="2023-04-03T15:30:08.014" v="183" actId="20577"/>
          <ac:spMkLst>
            <pc:docMk/>
            <pc:sldMk cId="3294533174" sldId="445"/>
            <ac:spMk id="10" creationId="{58B5F2DF-0FE9-4883-9610-FF684CA59AD3}"/>
          </ac:spMkLst>
        </pc:spChg>
      </pc:sldChg>
      <pc:sldChg chg="modSp mod">
        <pc:chgData name="Marshall, Jake" userId="03105c7e-4cfd-4998-9c19-809aa2174d81" providerId="ADAL" clId="{8B4D6EA1-5E5D-46C9-B860-6D4F3DDD42D1}" dt="2023-04-03T15:49:30.094" v="1463" actId="962"/>
        <pc:sldMkLst>
          <pc:docMk/>
          <pc:sldMk cId="3720110514" sldId="446"/>
        </pc:sldMkLst>
        <pc:spChg chg="mod">
          <ac:chgData name="Marshall, Jake" userId="03105c7e-4cfd-4998-9c19-809aa2174d81" providerId="ADAL" clId="{8B4D6EA1-5E5D-46C9-B860-6D4F3DDD42D1}" dt="2023-04-03T15:30:43.009" v="238" actId="20577"/>
          <ac:spMkLst>
            <pc:docMk/>
            <pc:sldMk cId="3720110514" sldId="446"/>
            <ac:spMk id="10" creationId="{8138D169-8CD8-43D6-81C6-8D1D4F21E6FC}"/>
          </ac:spMkLst>
        </pc:spChg>
        <pc:picChg chg="mod">
          <ac:chgData name="Marshall, Jake" userId="03105c7e-4cfd-4998-9c19-809aa2174d81" providerId="ADAL" clId="{8B4D6EA1-5E5D-46C9-B860-6D4F3DDD42D1}" dt="2023-04-03T15:49:30.094" v="1463" actId="962"/>
          <ac:picMkLst>
            <pc:docMk/>
            <pc:sldMk cId="3720110514" sldId="446"/>
            <ac:picMk id="4" creationId="{00000000-0000-0000-0000-000000000000}"/>
          </ac:picMkLst>
        </pc:picChg>
      </pc:sldChg>
      <pc:sldChg chg="modSp mod">
        <pc:chgData name="Marshall, Jake" userId="03105c7e-4cfd-4998-9c19-809aa2174d81" providerId="ADAL" clId="{8B4D6EA1-5E5D-46C9-B860-6D4F3DDD42D1}" dt="2023-04-03T15:50:45.636" v="1537" actId="962"/>
        <pc:sldMkLst>
          <pc:docMk/>
          <pc:sldMk cId="3428674283" sldId="447"/>
        </pc:sldMkLst>
        <pc:spChg chg="mod">
          <ac:chgData name="Marshall, Jake" userId="03105c7e-4cfd-4998-9c19-809aa2174d81" providerId="ADAL" clId="{8B4D6EA1-5E5D-46C9-B860-6D4F3DDD42D1}" dt="2023-04-03T14:37:50.238" v="47" actId="33553"/>
          <ac:spMkLst>
            <pc:docMk/>
            <pc:sldMk cId="3428674283" sldId="447"/>
            <ac:spMk id="10" creationId="{8A62D78B-B93A-406C-B2E1-BD88888C556F}"/>
          </ac:spMkLst>
        </pc:spChg>
        <pc:picChg chg="mod">
          <ac:chgData name="Marshall, Jake" userId="03105c7e-4cfd-4998-9c19-809aa2174d81" providerId="ADAL" clId="{8B4D6EA1-5E5D-46C9-B860-6D4F3DDD42D1}" dt="2023-04-03T15:50:45.636" v="1537" actId="962"/>
          <ac:picMkLst>
            <pc:docMk/>
            <pc:sldMk cId="3428674283" sldId="447"/>
            <ac:picMk id="4" creationId="{00000000-0000-0000-0000-000000000000}"/>
          </ac:picMkLst>
        </pc:picChg>
      </pc:sldChg>
      <pc:sldChg chg="delSp modSp mod">
        <pc:chgData name="Marshall, Jake" userId="03105c7e-4cfd-4998-9c19-809aa2174d81" providerId="ADAL" clId="{8B4D6EA1-5E5D-46C9-B860-6D4F3DDD42D1}" dt="2023-04-03T15:53:39.520" v="2157" actId="962"/>
        <pc:sldMkLst>
          <pc:docMk/>
          <pc:sldMk cId="333444885" sldId="448"/>
        </pc:sldMkLst>
        <pc:spChg chg="del">
          <ac:chgData name="Marshall, Jake" userId="03105c7e-4cfd-4998-9c19-809aa2174d81" providerId="ADAL" clId="{8B4D6EA1-5E5D-46C9-B860-6D4F3DDD42D1}" dt="2023-04-03T14:44:35.177" v="90" actId="21"/>
          <ac:spMkLst>
            <pc:docMk/>
            <pc:sldMk cId="333444885" sldId="448"/>
            <ac:spMk id="5" creationId="{00000000-0000-0000-0000-000000000000}"/>
          </ac:spMkLst>
        </pc:spChg>
        <pc:spChg chg="del">
          <ac:chgData name="Marshall, Jake" userId="03105c7e-4cfd-4998-9c19-809aa2174d81" providerId="ADAL" clId="{8B4D6EA1-5E5D-46C9-B860-6D4F3DDD42D1}" dt="2023-04-03T14:44:40.528" v="91" actId="21"/>
          <ac:spMkLst>
            <pc:docMk/>
            <pc:sldMk cId="333444885" sldId="448"/>
            <ac:spMk id="6" creationId="{00000000-0000-0000-0000-000000000000}"/>
          </ac:spMkLst>
        </pc:spChg>
        <pc:spChg chg="del">
          <ac:chgData name="Marshall, Jake" userId="03105c7e-4cfd-4998-9c19-809aa2174d81" providerId="ADAL" clId="{8B4D6EA1-5E5D-46C9-B860-6D4F3DDD42D1}" dt="2023-04-03T14:44:43.436" v="92" actId="21"/>
          <ac:spMkLst>
            <pc:docMk/>
            <pc:sldMk cId="333444885" sldId="448"/>
            <ac:spMk id="8" creationId="{00000000-0000-0000-0000-000000000000}"/>
          </ac:spMkLst>
        </pc:spChg>
        <pc:spChg chg="mod">
          <ac:chgData name="Marshall, Jake" userId="03105c7e-4cfd-4998-9c19-809aa2174d81" providerId="ADAL" clId="{8B4D6EA1-5E5D-46C9-B860-6D4F3DDD42D1}" dt="2023-04-03T15:33:54.613" v="412" actId="20577"/>
          <ac:spMkLst>
            <pc:docMk/>
            <pc:sldMk cId="333444885" sldId="448"/>
            <ac:spMk id="16" creationId="{4555C1C7-CBBC-4D63-A806-0EA4751BDC3C}"/>
          </ac:spMkLst>
        </pc:spChg>
        <pc:grpChg chg="mod">
          <ac:chgData name="Marshall, Jake" userId="03105c7e-4cfd-4998-9c19-809aa2174d81" providerId="ADAL" clId="{8B4D6EA1-5E5D-46C9-B860-6D4F3DDD42D1}" dt="2023-04-03T15:53:39.520" v="2157" actId="962"/>
          <ac:grpSpMkLst>
            <pc:docMk/>
            <pc:sldMk cId="333444885" sldId="448"/>
            <ac:grpSpMk id="2" creationId="{00EBD0A2-BFE0-DE8E-3778-EA4AFE562EEB}"/>
          </ac:grpSpMkLst>
        </pc:grpChg>
      </pc:sldChg>
      <pc:sldChg chg="addSp delSp modSp mod">
        <pc:chgData name="Marshall, Jake" userId="03105c7e-4cfd-4998-9c19-809aa2174d81" providerId="ADAL" clId="{8B4D6EA1-5E5D-46C9-B860-6D4F3DDD42D1}" dt="2023-04-03T15:54:34.543" v="2294" actId="962"/>
        <pc:sldMkLst>
          <pc:docMk/>
          <pc:sldMk cId="721375231" sldId="449"/>
        </pc:sldMkLst>
        <pc:spChg chg="del">
          <ac:chgData name="Marshall, Jake" userId="03105c7e-4cfd-4998-9c19-809aa2174d81" providerId="ADAL" clId="{8B4D6EA1-5E5D-46C9-B860-6D4F3DDD42D1}" dt="2023-04-03T14:45:35.737" v="95" actId="21"/>
          <ac:spMkLst>
            <pc:docMk/>
            <pc:sldMk cId="721375231" sldId="449"/>
            <ac:spMk id="5" creationId="{00000000-0000-0000-0000-000000000000}"/>
          </ac:spMkLst>
        </pc:spChg>
        <pc:spChg chg="del">
          <ac:chgData name="Marshall, Jake" userId="03105c7e-4cfd-4998-9c19-809aa2174d81" providerId="ADAL" clId="{8B4D6EA1-5E5D-46C9-B860-6D4F3DDD42D1}" dt="2023-04-03T14:45:38.871" v="96" actId="21"/>
          <ac:spMkLst>
            <pc:docMk/>
            <pc:sldMk cId="721375231" sldId="449"/>
            <ac:spMk id="6" creationId="{00000000-0000-0000-0000-000000000000}"/>
          </ac:spMkLst>
        </pc:spChg>
        <pc:spChg chg="mod">
          <ac:chgData name="Marshall, Jake" userId="03105c7e-4cfd-4998-9c19-809aa2174d81" providerId="ADAL" clId="{8B4D6EA1-5E5D-46C9-B860-6D4F3DDD42D1}" dt="2023-04-03T15:19:10.164" v="140" actId="164"/>
          <ac:spMkLst>
            <pc:docMk/>
            <pc:sldMk cId="721375231" sldId="449"/>
            <ac:spMk id="7" creationId="{BF3CBE1B-F733-D14A-A55A-234628F51D30}"/>
          </ac:spMkLst>
        </pc:spChg>
        <pc:spChg chg="mod">
          <ac:chgData name="Marshall, Jake" userId="03105c7e-4cfd-4998-9c19-809aa2174d81" providerId="ADAL" clId="{8B4D6EA1-5E5D-46C9-B860-6D4F3DDD42D1}" dt="2023-04-03T15:19:10.164" v="140" actId="164"/>
          <ac:spMkLst>
            <pc:docMk/>
            <pc:sldMk cId="721375231" sldId="449"/>
            <ac:spMk id="8" creationId="{94348FED-B493-F993-ADA2-DA8773D592E3}"/>
          </ac:spMkLst>
        </pc:spChg>
        <pc:spChg chg="mod">
          <ac:chgData name="Marshall, Jake" userId="03105c7e-4cfd-4998-9c19-809aa2174d81" providerId="ADAL" clId="{8B4D6EA1-5E5D-46C9-B860-6D4F3DDD42D1}" dt="2023-04-03T15:34:20.683" v="474" actId="20577"/>
          <ac:spMkLst>
            <pc:docMk/>
            <pc:sldMk cId="721375231" sldId="449"/>
            <ac:spMk id="10" creationId="{C78F4481-4ACC-4D95-B530-566DD55DCA3B}"/>
          </ac:spMkLst>
        </pc:spChg>
        <pc:grpChg chg="add mod">
          <ac:chgData name="Marshall, Jake" userId="03105c7e-4cfd-4998-9c19-809aa2174d81" providerId="ADAL" clId="{8B4D6EA1-5E5D-46C9-B860-6D4F3DDD42D1}" dt="2023-04-03T15:54:34.543" v="2294" actId="962"/>
          <ac:grpSpMkLst>
            <pc:docMk/>
            <pc:sldMk cId="721375231" sldId="449"/>
            <ac:grpSpMk id="4" creationId="{601E5A77-2A56-CBFB-15D4-8852E2F4DF1D}"/>
          </ac:grpSpMkLst>
        </pc:grpChg>
        <pc:picChg chg="mod">
          <ac:chgData name="Marshall, Jake" userId="03105c7e-4cfd-4998-9c19-809aa2174d81" providerId="ADAL" clId="{8B4D6EA1-5E5D-46C9-B860-6D4F3DDD42D1}" dt="2023-04-03T15:19:10.164" v="140" actId="164"/>
          <ac:picMkLst>
            <pc:docMk/>
            <pc:sldMk cId="721375231" sldId="449"/>
            <ac:picMk id="2" creationId="{FD1583E1-DED7-8393-BD06-D697B90FE85B}"/>
          </ac:picMkLst>
        </pc:picChg>
      </pc:sldChg>
      <pc:sldChg chg="modSp mod">
        <pc:chgData name="Marshall, Jake" userId="03105c7e-4cfd-4998-9c19-809aa2174d81" providerId="ADAL" clId="{8B4D6EA1-5E5D-46C9-B860-6D4F3DDD42D1}" dt="2023-04-03T15:42:09.648" v="867" actId="20577"/>
        <pc:sldMkLst>
          <pc:docMk/>
          <pc:sldMk cId="3282356299" sldId="450"/>
        </pc:sldMkLst>
        <pc:spChg chg="mod">
          <ac:chgData name="Marshall, Jake" userId="03105c7e-4cfd-4998-9c19-809aa2174d81" providerId="ADAL" clId="{8B4D6EA1-5E5D-46C9-B860-6D4F3DDD42D1}" dt="2023-04-03T15:42:09.648" v="867" actId="20577"/>
          <ac:spMkLst>
            <pc:docMk/>
            <pc:sldMk cId="3282356299" sldId="450"/>
            <ac:spMk id="9" creationId="{A47244C8-38B9-4783-8771-1FEC8EF09ECE}"/>
          </ac:spMkLst>
        </pc:spChg>
      </pc:sldChg>
      <pc:sldChg chg="delSp modSp mod">
        <pc:chgData name="Marshall, Jake" userId="03105c7e-4cfd-4998-9c19-809aa2174d81" providerId="ADAL" clId="{8B4D6EA1-5E5D-46C9-B860-6D4F3DDD42D1}" dt="2023-04-03T15:43:52.083" v="899" actId="1076"/>
        <pc:sldMkLst>
          <pc:docMk/>
          <pc:sldMk cId="2065001610" sldId="451"/>
        </pc:sldMkLst>
        <pc:spChg chg="del">
          <ac:chgData name="Marshall, Jake" userId="03105c7e-4cfd-4998-9c19-809aa2174d81" providerId="ADAL" clId="{8B4D6EA1-5E5D-46C9-B860-6D4F3DDD42D1}" dt="2023-04-03T15:43:34.222" v="894" actId="21"/>
          <ac:spMkLst>
            <pc:docMk/>
            <pc:sldMk cId="2065001610" sldId="451"/>
            <ac:spMk id="6" creationId="{D09548FF-5B03-EAAC-941B-21954D6F4F09}"/>
          </ac:spMkLst>
        </pc:spChg>
        <pc:spChg chg="mod">
          <ac:chgData name="Marshall, Jake" userId="03105c7e-4cfd-4998-9c19-809aa2174d81" providerId="ADAL" clId="{8B4D6EA1-5E5D-46C9-B860-6D4F3DDD42D1}" dt="2023-04-03T15:43:52.083" v="899" actId="1076"/>
          <ac:spMkLst>
            <pc:docMk/>
            <pc:sldMk cId="2065001610" sldId="451"/>
            <ac:spMk id="8" creationId="{92566BFB-1325-566E-D338-DA48E3714BB7}"/>
          </ac:spMkLst>
        </pc:spChg>
        <pc:spChg chg="mod">
          <ac:chgData name="Marshall, Jake" userId="03105c7e-4cfd-4998-9c19-809aa2174d81" providerId="ADAL" clId="{8B4D6EA1-5E5D-46C9-B860-6D4F3DDD42D1}" dt="2023-04-03T15:43:48.256" v="898" actId="1076"/>
          <ac:spMkLst>
            <pc:docMk/>
            <pc:sldMk cId="2065001610" sldId="451"/>
            <ac:spMk id="10" creationId="{B51EBF8F-EC35-4792-8E62-6D40AFB069CF}"/>
          </ac:spMkLst>
        </pc:spChg>
      </pc:sldChg>
    </pc:docChg>
  </pc:docChgLst>
  <pc:docChgLst>
    <pc:chgData name="Holborn, Penny" userId="S::penny.holborn@ons.gov.uk::2043fcf3-d5f5-4170-8ba0-62f92c76819e" providerId="AD" clId="Web-{10208674-F378-6DA2-2E38-5328E535316E}"/>
    <pc:docChg chg="modSld">
      <pc:chgData name="Holborn, Penny" userId="S::penny.holborn@ons.gov.uk::2043fcf3-d5f5-4170-8ba0-62f92c76819e" providerId="AD" clId="Web-{10208674-F378-6DA2-2E38-5328E535316E}" dt="2023-04-04T08:20:06.727" v="23"/>
      <pc:docMkLst>
        <pc:docMk/>
      </pc:docMkLst>
      <pc:sldChg chg="modSp">
        <pc:chgData name="Holborn, Penny" userId="S::penny.holborn@ons.gov.uk::2043fcf3-d5f5-4170-8ba0-62f92c76819e" providerId="AD" clId="Web-{10208674-F378-6DA2-2E38-5328E535316E}" dt="2023-04-04T08:20:06.727" v="23"/>
        <pc:sldMkLst>
          <pc:docMk/>
          <pc:sldMk cId="2563862898" sldId="440"/>
        </pc:sldMkLst>
        <pc:graphicFrameChg chg="mod modGraphic">
          <ac:chgData name="Holborn, Penny" userId="S::penny.holborn@ons.gov.uk::2043fcf3-d5f5-4170-8ba0-62f92c76819e" providerId="AD" clId="Web-{10208674-F378-6DA2-2E38-5328E535316E}" dt="2023-04-04T08:20:06.727" v="23"/>
          <ac:graphicFrameMkLst>
            <pc:docMk/>
            <pc:sldMk cId="2563862898" sldId="440"/>
            <ac:graphicFrameMk id="5" creationId="{C27177D9-9336-D814-D6ED-98544CD35D46}"/>
          </ac:graphicFrameMkLst>
        </pc:graphicFrameChg>
      </pc:sldChg>
    </pc:docChg>
  </pc:docChgLst>
  <pc:docChgLst>
    <pc:chgData name="Holborn, Penny" userId="S::penny.holborn@ons.gov.uk::2043fcf3-d5f5-4170-8ba0-62f92c76819e" providerId="AD" clId="Web-{3DDB1774-1D67-F379-68F4-8645156DEE2F}"/>
    <pc:docChg chg="modSld">
      <pc:chgData name="Holborn, Penny" userId="S::penny.holborn@ons.gov.uk::2043fcf3-d5f5-4170-8ba0-62f92c76819e" providerId="AD" clId="Web-{3DDB1774-1D67-F379-68F4-8645156DEE2F}" dt="2023-04-03T13:56:16.280" v="15"/>
      <pc:docMkLst>
        <pc:docMk/>
      </pc:docMkLst>
      <pc:sldChg chg="modSp modCm">
        <pc:chgData name="Holborn, Penny" userId="S::penny.holborn@ons.gov.uk::2043fcf3-d5f5-4170-8ba0-62f92c76819e" providerId="AD" clId="Web-{3DDB1774-1D67-F379-68F4-8645156DEE2F}" dt="2023-04-03T13:56:16.280" v="15"/>
        <pc:sldMkLst>
          <pc:docMk/>
          <pc:sldMk cId="4233190567" sldId="310"/>
        </pc:sldMkLst>
        <pc:spChg chg="mod">
          <ac:chgData name="Holborn, Penny" userId="S::penny.holborn@ons.gov.uk::2043fcf3-d5f5-4170-8ba0-62f92c76819e" providerId="AD" clId="Web-{3DDB1774-1D67-F379-68F4-8645156DEE2F}" dt="2023-04-03T13:56:12.811" v="14" actId="20577"/>
          <ac:spMkLst>
            <pc:docMk/>
            <pc:sldMk cId="4233190567" sldId="310"/>
            <ac:spMk id="5" creationId="{8A103CCF-919B-A5AD-7D03-28EACC4E5AB8}"/>
          </ac:spMkLst>
        </pc:spChg>
      </pc:sldChg>
    </pc:docChg>
  </pc:docChgLst>
  <pc:docChgLst>
    <pc:chgData name="Holborn, Penny" userId="S::penny.holborn@ons.gov.uk::2043fcf3-d5f5-4170-8ba0-62f92c76819e" providerId="AD" clId="Web-{6736D0C3-06AE-41F1-A5B7-000C7D7A4641}"/>
    <pc:docChg chg="modSld">
      <pc:chgData name="Holborn, Penny" userId="S::penny.holborn@ons.gov.uk::2043fcf3-d5f5-4170-8ba0-62f92c76819e" providerId="AD" clId="Web-{6736D0C3-06AE-41F1-A5B7-000C7D7A4641}" dt="2023-04-03T14:19:31.379" v="6" actId="14100"/>
      <pc:docMkLst>
        <pc:docMk/>
      </pc:docMkLst>
      <pc:sldChg chg="modSp">
        <pc:chgData name="Holborn, Penny" userId="S::penny.holborn@ons.gov.uk::2043fcf3-d5f5-4170-8ba0-62f92c76819e" providerId="AD" clId="Web-{6736D0C3-06AE-41F1-A5B7-000C7D7A4641}" dt="2023-04-03T14:19:31.379" v="6" actId="14100"/>
        <pc:sldMkLst>
          <pc:docMk/>
          <pc:sldMk cId="2065001610" sldId="451"/>
        </pc:sldMkLst>
        <pc:spChg chg="mod">
          <ac:chgData name="Holborn, Penny" userId="S::penny.holborn@ons.gov.uk::2043fcf3-d5f5-4170-8ba0-62f92c76819e" providerId="AD" clId="Web-{6736D0C3-06AE-41F1-A5B7-000C7D7A4641}" dt="2023-04-03T14:19:31.379" v="6" actId="14100"/>
          <ac:spMkLst>
            <pc:docMk/>
            <pc:sldMk cId="2065001610" sldId="451"/>
            <ac:spMk id="8" creationId="{92566BFB-1325-566E-D338-DA48E3714BB7}"/>
          </ac:spMkLst>
        </pc:spChg>
      </pc:sldChg>
    </pc:docChg>
  </pc:docChgLst>
  <pc:docChgLst>
    <pc:chgData name="Marshall, Jake" userId="03105c7e-4cfd-4998-9c19-809aa2174d81" providerId="ADAL" clId="{CC15E79E-DF88-4959-97B9-7DD67B93FC4A}"/>
    <pc:docChg chg="undo custSel addSld delSld modSld sldOrd">
      <pc:chgData name="Marshall, Jake" userId="03105c7e-4cfd-4998-9c19-809aa2174d81" providerId="ADAL" clId="{CC15E79E-DF88-4959-97B9-7DD67B93FC4A}" dt="2024-04-08T17:28:17.258" v="8200" actId="20577"/>
      <pc:docMkLst>
        <pc:docMk/>
      </pc:docMkLst>
      <pc:sldChg chg="addSp delSp modSp mod">
        <pc:chgData name="Marshall, Jake" userId="03105c7e-4cfd-4998-9c19-809aa2174d81" providerId="ADAL" clId="{CC15E79E-DF88-4959-97B9-7DD67B93FC4A}" dt="2024-04-08T13:30:23.291" v="553" actId="1076"/>
        <pc:sldMkLst>
          <pc:docMk/>
          <pc:sldMk cId="129233261" sldId="258"/>
        </pc:sldMkLst>
        <pc:spChg chg="del">
          <ac:chgData name="Marshall, Jake" userId="03105c7e-4cfd-4998-9c19-809aa2174d81" providerId="ADAL" clId="{CC15E79E-DF88-4959-97B9-7DD67B93FC4A}" dt="2024-04-08T13:24:09.784" v="487" actId="21"/>
          <ac:spMkLst>
            <pc:docMk/>
            <pc:sldMk cId="129233261" sldId="258"/>
            <ac:spMk id="7" creationId="{00000000-0000-0000-0000-000000000000}"/>
          </ac:spMkLst>
        </pc:spChg>
        <pc:spChg chg="mod">
          <ac:chgData name="Marshall, Jake" userId="03105c7e-4cfd-4998-9c19-809aa2174d81" providerId="ADAL" clId="{CC15E79E-DF88-4959-97B9-7DD67B93FC4A}" dt="2024-04-08T13:30:23.291" v="553" actId="1076"/>
          <ac:spMkLst>
            <pc:docMk/>
            <pc:sldMk cId="129233261" sldId="258"/>
            <ac:spMk id="10" creationId="{58B5F2DF-0FE9-4883-9610-FF684CA59AD3}"/>
          </ac:spMkLst>
        </pc:spChg>
        <pc:picChg chg="add del mod">
          <ac:chgData name="Marshall, Jake" userId="03105c7e-4cfd-4998-9c19-809aa2174d81" providerId="ADAL" clId="{CC15E79E-DF88-4959-97B9-7DD67B93FC4A}" dt="2024-04-08T13:22:23.143" v="420" actId="21"/>
          <ac:picMkLst>
            <pc:docMk/>
            <pc:sldMk cId="129233261" sldId="258"/>
            <ac:picMk id="2" creationId="{7E9DC659-9607-5EAF-340C-4B6F31A95123}"/>
          </ac:picMkLst>
        </pc:picChg>
        <pc:picChg chg="mod modCrop">
          <ac:chgData name="Marshall, Jake" userId="03105c7e-4cfd-4998-9c19-809aa2174d81" providerId="ADAL" clId="{CC15E79E-DF88-4959-97B9-7DD67B93FC4A}" dt="2024-04-08T13:28:58.376" v="498" actId="1076"/>
          <ac:picMkLst>
            <pc:docMk/>
            <pc:sldMk cId="129233261" sldId="258"/>
            <ac:picMk id="5" creationId="{00000000-0000-0000-0000-000000000000}"/>
          </ac:picMkLst>
        </pc:picChg>
      </pc:sldChg>
      <pc:sldChg chg="modSp mod">
        <pc:chgData name="Marshall, Jake" userId="03105c7e-4cfd-4998-9c19-809aa2174d81" providerId="ADAL" clId="{CC15E79E-DF88-4959-97B9-7DD67B93FC4A}" dt="2024-04-08T13:39:59.473" v="632" actId="404"/>
        <pc:sldMkLst>
          <pc:docMk/>
          <pc:sldMk cId="2126115362" sldId="259"/>
        </pc:sldMkLst>
        <pc:spChg chg="mod">
          <ac:chgData name="Marshall, Jake" userId="03105c7e-4cfd-4998-9c19-809aa2174d81" providerId="ADAL" clId="{CC15E79E-DF88-4959-97B9-7DD67B93FC4A}" dt="2024-04-08T13:39:59.473" v="632" actId="404"/>
          <ac:spMkLst>
            <pc:docMk/>
            <pc:sldMk cId="2126115362" sldId="259"/>
            <ac:spMk id="5" creationId="{00000000-0000-0000-0000-000000000000}"/>
          </ac:spMkLst>
        </pc:spChg>
        <pc:spChg chg="mod">
          <ac:chgData name="Marshall, Jake" userId="03105c7e-4cfd-4998-9c19-809aa2174d81" providerId="ADAL" clId="{CC15E79E-DF88-4959-97B9-7DD67B93FC4A}" dt="2024-04-08T13:31:44.689" v="561" actId="1076"/>
          <ac:spMkLst>
            <pc:docMk/>
            <pc:sldMk cId="2126115362" sldId="259"/>
            <ac:spMk id="10" creationId="{8138D169-8CD8-43D6-81C6-8D1D4F21E6FC}"/>
          </ac:spMkLst>
        </pc:spChg>
      </pc:sldChg>
      <pc:sldChg chg="addSp delSp modSp mod">
        <pc:chgData name="Marshall, Jake" userId="03105c7e-4cfd-4998-9c19-809aa2174d81" providerId="ADAL" clId="{CC15E79E-DF88-4959-97B9-7DD67B93FC4A}" dt="2024-04-08T13:46:37.714" v="840" actId="1076"/>
        <pc:sldMkLst>
          <pc:docMk/>
          <pc:sldMk cId="3004027192" sldId="260"/>
        </pc:sldMkLst>
        <pc:spChg chg="add del mod">
          <ac:chgData name="Marshall, Jake" userId="03105c7e-4cfd-4998-9c19-809aa2174d81" providerId="ADAL" clId="{CC15E79E-DF88-4959-97B9-7DD67B93FC4A}" dt="2024-04-08T13:46:26.117" v="836" actId="21"/>
          <ac:spMkLst>
            <pc:docMk/>
            <pc:sldMk cId="3004027192" sldId="260"/>
            <ac:spMk id="3" creationId="{02F7F6DE-9038-1A8B-1879-A8444C500074}"/>
          </ac:spMkLst>
        </pc:spChg>
        <pc:spChg chg="mod">
          <ac:chgData name="Marshall, Jake" userId="03105c7e-4cfd-4998-9c19-809aa2174d81" providerId="ADAL" clId="{CC15E79E-DF88-4959-97B9-7DD67B93FC4A}" dt="2024-04-08T13:46:33.640" v="838" actId="1076"/>
          <ac:spMkLst>
            <pc:docMk/>
            <pc:sldMk cId="3004027192" sldId="260"/>
            <ac:spMk id="7" creationId="{00000000-0000-0000-0000-000000000000}"/>
          </ac:spMkLst>
        </pc:spChg>
        <pc:spChg chg="mod">
          <ac:chgData name="Marshall, Jake" userId="03105c7e-4cfd-4998-9c19-809aa2174d81" providerId="ADAL" clId="{CC15E79E-DF88-4959-97B9-7DD67B93FC4A}" dt="2024-04-08T13:46:37.714" v="840" actId="1076"/>
          <ac:spMkLst>
            <pc:docMk/>
            <pc:sldMk cId="3004027192" sldId="260"/>
            <ac:spMk id="10" creationId="{463E716A-C163-4D15-A98C-3CE082CEBBE4}"/>
          </ac:spMkLst>
        </pc:spChg>
        <pc:picChg chg="del mod">
          <ac:chgData name="Marshall, Jake" userId="03105c7e-4cfd-4998-9c19-809aa2174d81" providerId="ADAL" clId="{CC15E79E-DF88-4959-97B9-7DD67B93FC4A}" dt="2024-04-08T13:46:23.434" v="835" actId="21"/>
          <ac:picMkLst>
            <pc:docMk/>
            <pc:sldMk cId="3004027192" sldId="260"/>
            <ac:picMk id="6" creationId="{00000000-0000-0000-0000-000000000000}"/>
          </ac:picMkLst>
        </pc:picChg>
      </pc:sldChg>
      <pc:sldChg chg="addSp delSp modSp mod">
        <pc:chgData name="Marshall, Jake" userId="03105c7e-4cfd-4998-9c19-809aa2174d81" providerId="ADAL" clId="{CC15E79E-DF88-4959-97B9-7DD67B93FC4A}" dt="2024-04-08T17:23:46.981" v="7757" actId="962"/>
        <pc:sldMkLst>
          <pc:docMk/>
          <pc:sldMk cId="3145043485" sldId="261"/>
        </pc:sldMkLst>
        <pc:spChg chg="del">
          <ac:chgData name="Marshall, Jake" userId="03105c7e-4cfd-4998-9c19-809aa2174d81" providerId="ADAL" clId="{CC15E79E-DF88-4959-97B9-7DD67B93FC4A}" dt="2024-04-08T13:50:04.355" v="846" actId="21"/>
          <ac:spMkLst>
            <pc:docMk/>
            <pc:sldMk cId="3145043485" sldId="261"/>
            <ac:spMk id="2" creationId="{3C321179-169F-82E1-0055-5B511DF0B8AC}"/>
          </ac:spMkLst>
        </pc:spChg>
        <pc:spChg chg="mod">
          <ac:chgData name="Marshall, Jake" userId="03105c7e-4cfd-4998-9c19-809aa2174d81" providerId="ADAL" clId="{CC15E79E-DF88-4959-97B9-7DD67B93FC4A}" dt="2024-04-08T13:51:19.782" v="884" actId="14100"/>
          <ac:spMkLst>
            <pc:docMk/>
            <pc:sldMk cId="3145043485" sldId="261"/>
            <ac:spMk id="3" creationId="{00000000-0000-0000-0000-000000000000}"/>
          </ac:spMkLst>
        </pc:spChg>
        <pc:spChg chg="del">
          <ac:chgData name="Marshall, Jake" userId="03105c7e-4cfd-4998-9c19-809aa2174d81" providerId="ADAL" clId="{CC15E79E-DF88-4959-97B9-7DD67B93FC4A}" dt="2024-04-08T13:50:10.073" v="849" actId="21"/>
          <ac:spMkLst>
            <pc:docMk/>
            <pc:sldMk cId="3145043485" sldId="261"/>
            <ac:spMk id="5" creationId="{66590B77-8614-52D7-0DEF-DF44B954C0EE}"/>
          </ac:spMkLst>
        </pc:spChg>
        <pc:spChg chg="del">
          <ac:chgData name="Marshall, Jake" userId="03105c7e-4cfd-4998-9c19-809aa2174d81" providerId="ADAL" clId="{CC15E79E-DF88-4959-97B9-7DD67B93FC4A}" dt="2024-04-08T13:50:12.095" v="850" actId="21"/>
          <ac:spMkLst>
            <pc:docMk/>
            <pc:sldMk cId="3145043485" sldId="261"/>
            <ac:spMk id="6" creationId="{658ED8DF-7396-4DD2-DFD0-F397A8A0CC06}"/>
          </ac:spMkLst>
        </pc:spChg>
        <pc:spChg chg="del">
          <ac:chgData name="Marshall, Jake" userId="03105c7e-4cfd-4998-9c19-809aa2174d81" providerId="ADAL" clId="{CC15E79E-DF88-4959-97B9-7DD67B93FC4A}" dt="2024-04-08T13:50:13.951" v="851" actId="21"/>
          <ac:spMkLst>
            <pc:docMk/>
            <pc:sldMk cId="3145043485" sldId="261"/>
            <ac:spMk id="7" creationId="{A8E6D9F3-2E08-B156-2150-86B447B109CE}"/>
          </ac:spMkLst>
        </pc:spChg>
        <pc:spChg chg="mod">
          <ac:chgData name="Marshall, Jake" userId="03105c7e-4cfd-4998-9c19-809aa2174d81" providerId="ADAL" clId="{CC15E79E-DF88-4959-97B9-7DD67B93FC4A}" dt="2024-04-08T13:46:45.882" v="842" actId="1076"/>
          <ac:spMkLst>
            <pc:docMk/>
            <pc:sldMk cId="3145043485" sldId="261"/>
            <ac:spMk id="10" creationId="{8A62D78B-B93A-406C-B2E1-BD88888C556F}"/>
          </ac:spMkLst>
        </pc:spChg>
        <pc:picChg chg="add mod">
          <ac:chgData name="Marshall, Jake" userId="03105c7e-4cfd-4998-9c19-809aa2174d81" providerId="ADAL" clId="{CC15E79E-DF88-4959-97B9-7DD67B93FC4A}" dt="2024-04-08T17:23:46.981" v="7757" actId="962"/>
          <ac:picMkLst>
            <pc:docMk/>
            <pc:sldMk cId="3145043485" sldId="261"/>
            <ac:picMk id="4" creationId="{82CE767D-5BA1-41E0-4903-CC743F02F0E2}"/>
          </ac:picMkLst>
        </pc:picChg>
      </pc:sldChg>
      <pc:sldChg chg="modSp mod modNotesTx">
        <pc:chgData name="Marshall, Jake" userId="03105c7e-4cfd-4998-9c19-809aa2174d81" providerId="ADAL" clId="{CC15E79E-DF88-4959-97B9-7DD67B93FC4A}" dt="2024-04-08T17:25:06.095" v="7960" actId="13244"/>
        <pc:sldMkLst>
          <pc:docMk/>
          <pc:sldMk cId="242392128" sldId="263"/>
        </pc:sldMkLst>
        <pc:spChg chg="mod ord">
          <ac:chgData name="Marshall, Jake" userId="03105c7e-4cfd-4998-9c19-809aa2174d81" providerId="ADAL" clId="{CC15E79E-DF88-4959-97B9-7DD67B93FC4A}" dt="2024-04-08T17:25:06.095" v="7960" actId="13244"/>
          <ac:spMkLst>
            <pc:docMk/>
            <pc:sldMk cId="242392128" sldId="263"/>
            <ac:spMk id="9" creationId="{1BBB014C-BBE5-44B3-8AE9-7DD4786D05ED}"/>
          </ac:spMkLst>
        </pc:spChg>
        <pc:picChg chg="mod">
          <ac:chgData name="Marshall, Jake" userId="03105c7e-4cfd-4998-9c19-809aa2174d81" providerId="ADAL" clId="{CC15E79E-DF88-4959-97B9-7DD67B93FC4A}" dt="2024-04-08T13:53:57.519" v="1134" actId="1076"/>
          <ac:picMkLst>
            <pc:docMk/>
            <pc:sldMk cId="242392128" sldId="263"/>
            <ac:picMk id="4" creationId="{00000000-0000-0000-0000-000000000000}"/>
          </ac:picMkLst>
        </pc:picChg>
      </pc:sldChg>
      <pc:sldChg chg="modSp mod">
        <pc:chgData name="Marshall, Jake" userId="03105c7e-4cfd-4998-9c19-809aa2174d81" providerId="ADAL" clId="{CC15E79E-DF88-4959-97B9-7DD67B93FC4A}" dt="2024-04-08T13:57:04.808" v="1277" actId="1076"/>
        <pc:sldMkLst>
          <pc:docMk/>
          <pc:sldMk cId="4086630602" sldId="264"/>
        </pc:sldMkLst>
        <pc:spChg chg="mod">
          <ac:chgData name="Marshall, Jake" userId="03105c7e-4cfd-4998-9c19-809aa2174d81" providerId="ADAL" clId="{CC15E79E-DF88-4959-97B9-7DD67B93FC4A}" dt="2024-04-08T13:56:54.253" v="1274" actId="14100"/>
          <ac:spMkLst>
            <pc:docMk/>
            <pc:sldMk cId="4086630602" sldId="264"/>
            <ac:spMk id="12" creationId="{00000000-0000-0000-0000-000000000000}"/>
          </ac:spMkLst>
        </pc:spChg>
        <pc:spChg chg="mod">
          <ac:chgData name="Marshall, Jake" userId="03105c7e-4cfd-4998-9c19-809aa2174d81" providerId="ADAL" clId="{CC15E79E-DF88-4959-97B9-7DD67B93FC4A}" dt="2024-04-08T13:54:34.083" v="1141" actId="1076"/>
          <ac:spMkLst>
            <pc:docMk/>
            <pc:sldMk cId="4086630602" sldId="264"/>
            <ac:spMk id="16" creationId="{4555C1C7-CBBC-4D63-A806-0EA4751BDC3C}"/>
          </ac:spMkLst>
        </pc:spChg>
        <pc:grpChg chg="mod">
          <ac:chgData name="Marshall, Jake" userId="03105c7e-4cfd-4998-9c19-809aa2174d81" providerId="ADAL" clId="{CC15E79E-DF88-4959-97B9-7DD67B93FC4A}" dt="2024-04-08T13:57:04.808" v="1277" actId="1076"/>
          <ac:grpSpMkLst>
            <pc:docMk/>
            <pc:sldMk cId="4086630602" sldId="264"/>
            <ac:grpSpMk id="14" creationId="{5BA8E615-CB8E-A727-480D-A6A1F79BE668}"/>
          </ac:grpSpMkLst>
        </pc:grpChg>
      </pc:sldChg>
      <pc:sldChg chg="modSp mod">
        <pc:chgData name="Marshall, Jake" userId="03105c7e-4cfd-4998-9c19-809aa2174d81" providerId="ADAL" clId="{CC15E79E-DF88-4959-97B9-7DD67B93FC4A}" dt="2024-04-08T14:04:11.642" v="1333" actId="20577"/>
        <pc:sldMkLst>
          <pc:docMk/>
          <pc:sldMk cId="4176103481" sldId="265"/>
        </pc:sldMkLst>
        <pc:spChg chg="mod">
          <ac:chgData name="Marshall, Jake" userId="03105c7e-4cfd-4998-9c19-809aa2174d81" providerId="ADAL" clId="{CC15E79E-DF88-4959-97B9-7DD67B93FC4A}" dt="2024-04-08T14:04:11.642" v="1333" actId="20577"/>
          <ac:spMkLst>
            <pc:docMk/>
            <pc:sldMk cId="4176103481" sldId="265"/>
            <ac:spMk id="3" creationId="{00000000-0000-0000-0000-000000000000}"/>
          </ac:spMkLst>
        </pc:spChg>
        <pc:spChg chg="mod">
          <ac:chgData name="Marshall, Jake" userId="03105c7e-4cfd-4998-9c19-809aa2174d81" providerId="ADAL" clId="{CC15E79E-DF88-4959-97B9-7DD67B93FC4A}" dt="2024-04-08T14:01:04.380" v="1290" actId="1076"/>
          <ac:spMkLst>
            <pc:docMk/>
            <pc:sldMk cId="4176103481" sldId="265"/>
            <ac:spMk id="10" creationId="{C78F4481-4ACC-4D95-B530-566DD55DCA3B}"/>
          </ac:spMkLst>
        </pc:spChg>
      </pc:sldChg>
      <pc:sldChg chg="modSp mod">
        <pc:chgData name="Marshall, Jake" userId="03105c7e-4cfd-4998-9c19-809aa2174d81" providerId="ADAL" clId="{CC15E79E-DF88-4959-97B9-7DD67B93FC4A}" dt="2024-04-08T14:08:46.814" v="1377" actId="1076"/>
        <pc:sldMkLst>
          <pc:docMk/>
          <pc:sldMk cId="275835405" sldId="266"/>
        </pc:sldMkLst>
        <pc:spChg chg="mod">
          <ac:chgData name="Marshall, Jake" userId="03105c7e-4cfd-4998-9c19-809aa2174d81" providerId="ADAL" clId="{CC15E79E-DF88-4959-97B9-7DD67B93FC4A}" dt="2024-04-08T14:07:46.398" v="1366" actId="1076"/>
          <ac:spMkLst>
            <pc:docMk/>
            <pc:sldMk cId="275835405" sldId="266"/>
            <ac:spMk id="4" creationId="{00000000-0000-0000-0000-000000000000}"/>
          </ac:spMkLst>
        </pc:spChg>
        <pc:spChg chg="mod">
          <ac:chgData name="Marshall, Jake" userId="03105c7e-4cfd-4998-9c19-809aa2174d81" providerId="ADAL" clId="{CC15E79E-DF88-4959-97B9-7DD67B93FC4A}" dt="2024-04-08T14:08:46.814" v="1377" actId="1076"/>
          <ac:spMkLst>
            <pc:docMk/>
            <pc:sldMk cId="275835405" sldId="266"/>
            <ac:spMk id="5" creationId="{00000000-0000-0000-0000-000000000000}"/>
          </ac:spMkLst>
        </pc:spChg>
        <pc:spChg chg="mod">
          <ac:chgData name="Marshall, Jake" userId="03105c7e-4cfd-4998-9c19-809aa2174d81" providerId="ADAL" clId="{CC15E79E-DF88-4959-97B9-7DD67B93FC4A}" dt="2024-04-08T14:05:54.008" v="1355" actId="1076"/>
          <ac:spMkLst>
            <pc:docMk/>
            <pc:sldMk cId="275835405" sldId="266"/>
            <ac:spMk id="14" creationId="{E0475BB6-9B3C-43B8-A72B-E9906B301B2E}"/>
          </ac:spMkLst>
        </pc:spChg>
        <pc:picChg chg="mod">
          <ac:chgData name="Marshall, Jake" userId="03105c7e-4cfd-4998-9c19-809aa2174d81" providerId="ADAL" clId="{CC15E79E-DF88-4959-97B9-7DD67B93FC4A}" dt="2024-04-08T14:07:52.879" v="1370" actId="1076"/>
          <ac:picMkLst>
            <pc:docMk/>
            <pc:sldMk cId="275835405" sldId="266"/>
            <ac:picMk id="3" creationId="{A537DB83-A32A-170F-7B00-6E21962A5CB7}"/>
          </ac:picMkLst>
        </pc:picChg>
        <pc:picChg chg="mod">
          <ac:chgData name="Marshall, Jake" userId="03105c7e-4cfd-4998-9c19-809aa2174d81" providerId="ADAL" clId="{CC15E79E-DF88-4959-97B9-7DD67B93FC4A}" dt="2024-04-08T14:08:41.607" v="1376" actId="14100"/>
          <ac:picMkLst>
            <pc:docMk/>
            <pc:sldMk cId="275835405" sldId="266"/>
            <ac:picMk id="11" creationId="{DA41967B-9B5B-9E14-0EAD-B4F9A63D0329}"/>
          </ac:picMkLst>
        </pc:picChg>
      </pc:sldChg>
      <pc:sldChg chg="modSp mod modNotesTx">
        <pc:chgData name="Marshall, Jake" userId="03105c7e-4cfd-4998-9c19-809aa2174d81" providerId="ADAL" clId="{CC15E79E-DF88-4959-97B9-7DD67B93FC4A}" dt="2024-04-08T17:25:28.638" v="7965" actId="13244"/>
        <pc:sldMkLst>
          <pc:docMk/>
          <pc:sldMk cId="1775663870" sldId="267"/>
        </pc:sldMkLst>
        <pc:spChg chg="mod ord">
          <ac:chgData name="Marshall, Jake" userId="03105c7e-4cfd-4998-9c19-809aa2174d81" providerId="ADAL" clId="{CC15E79E-DF88-4959-97B9-7DD67B93FC4A}" dt="2024-04-08T17:25:12.117" v="7961" actId="13244"/>
          <ac:spMkLst>
            <pc:docMk/>
            <pc:sldMk cId="1775663870" sldId="267"/>
            <ac:spMk id="5" creationId="{00000000-0000-0000-0000-000000000000}"/>
          </ac:spMkLst>
        </pc:spChg>
        <pc:spChg chg="mod ord">
          <ac:chgData name="Marshall, Jake" userId="03105c7e-4cfd-4998-9c19-809aa2174d81" providerId="ADAL" clId="{CC15E79E-DF88-4959-97B9-7DD67B93FC4A}" dt="2024-04-08T17:25:28.638" v="7965" actId="13244"/>
          <ac:spMkLst>
            <pc:docMk/>
            <pc:sldMk cId="1775663870" sldId="267"/>
            <ac:spMk id="6" creationId="{00000000-0000-0000-0000-000000000000}"/>
          </ac:spMkLst>
        </pc:spChg>
        <pc:spChg chg="mod">
          <ac:chgData name="Marshall, Jake" userId="03105c7e-4cfd-4998-9c19-809aa2174d81" providerId="ADAL" clId="{CC15E79E-DF88-4959-97B9-7DD67B93FC4A}" dt="2024-04-08T14:09:00.312" v="1380" actId="1076"/>
          <ac:spMkLst>
            <pc:docMk/>
            <pc:sldMk cId="1775663870" sldId="267"/>
            <ac:spMk id="11" creationId="{794227FF-C86F-4056-92FA-AA41C11540C2}"/>
          </ac:spMkLst>
        </pc:spChg>
        <pc:picChg chg="mod ord">
          <ac:chgData name="Marshall, Jake" userId="03105c7e-4cfd-4998-9c19-809aa2174d81" providerId="ADAL" clId="{CC15E79E-DF88-4959-97B9-7DD67B93FC4A}" dt="2024-04-08T17:25:20.049" v="7964" actId="13244"/>
          <ac:picMkLst>
            <pc:docMk/>
            <pc:sldMk cId="1775663870" sldId="267"/>
            <ac:picMk id="4" creationId="{00000000-0000-0000-0000-000000000000}"/>
          </ac:picMkLst>
        </pc:picChg>
      </pc:sldChg>
      <pc:sldChg chg="delSp modSp mod">
        <pc:chgData name="Marshall, Jake" userId="03105c7e-4cfd-4998-9c19-809aa2174d81" providerId="ADAL" clId="{CC15E79E-DF88-4959-97B9-7DD67B93FC4A}" dt="2024-04-08T14:12:59.857" v="1580" actId="20577"/>
        <pc:sldMkLst>
          <pc:docMk/>
          <pc:sldMk cId="1308122681" sldId="268"/>
        </pc:sldMkLst>
        <pc:spChg chg="mod">
          <ac:chgData name="Marshall, Jake" userId="03105c7e-4cfd-4998-9c19-809aa2174d81" providerId="ADAL" clId="{CC15E79E-DF88-4959-97B9-7DD67B93FC4A}" dt="2024-04-08T14:12:59.857" v="1580" actId="20577"/>
          <ac:spMkLst>
            <pc:docMk/>
            <pc:sldMk cId="1308122681" sldId="268"/>
            <ac:spMk id="9" creationId="{00000000-0000-0000-0000-000000000000}"/>
          </ac:spMkLst>
        </pc:spChg>
        <pc:spChg chg="mod">
          <ac:chgData name="Marshall, Jake" userId="03105c7e-4cfd-4998-9c19-809aa2174d81" providerId="ADAL" clId="{CC15E79E-DF88-4959-97B9-7DD67B93FC4A}" dt="2024-04-08T14:12:24.885" v="1570" actId="1076"/>
          <ac:spMkLst>
            <pc:docMk/>
            <pc:sldMk cId="1308122681" sldId="268"/>
            <ac:spMk id="14" creationId="{6D015730-8E62-42B3-A87F-F8054621E68D}"/>
          </ac:spMkLst>
        </pc:spChg>
        <pc:grpChg chg="mod">
          <ac:chgData name="Marshall, Jake" userId="03105c7e-4cfd-4998-9c19-809aa2174d81" providerId="ADAL" clId="{CC15E79E-DF88-4959-97B9-7DD67B93FC4A}" dt="2024-04-08T14:12:52.938" v="1578" actId="1076"/>
          <ac:grpSpMkLst>
            <pc:docMk/>
            <pc:sldMk cId="1308122681" sldId="268"/>
            <ac:grpSpMk id="2" creationId="{4B94CEBE-430E-053B-79F2-30FD00C58548}"/>
          </ac:grpSpMkLst>
        </pc:grpChg>
        <pc:picChg chg="del">
          <ac:chgData name="Marshall, Jake" userId="03105c7e-4cfd-4998-9c19-809aa2174d81" providerId="ADAL" clId="{CC15E79E-DF88-4959-97B9-7DD67B93FC4A}" dt="2024-04-08T14:12:34.049" v="1572" actId="21"/>
          <ac:picMkLst>
            <pc:docMk/>
            <pc:sldMk cId="1308122681" sldId="268"/>
            <ac:picMk id="10" creationId="{00000000-0000-0000-0000-000000000000}"/>
          </ac:picMkLst>
        </pc:picChg>
      </pc:sldChg>
      <pc:sldChg chg="modSp mod">
        <pc:chgData name="Marshall, Jake" userId="03105c7e-4cfd-4998-9c19-809aa2174d81" providerId="ADAL" clId="{CC15E79E-DF88-4959-97B9-7DD67B93FC4A}" dt="2024-04-08T14:14:21.105" v="1630" actId="1076"/>
        <pc:sldMkLst>
          <pc:docMk/>
          <pc:sldMk cId="1561210717" sldId="270"/>
        </pc:sldMkLst>
        <pc:spChg chg="mod">
          <ac:chgData name="Marshall, Jake" userId="03105c7e-4cfd-4998-9c19-809aa2174d81" providerId="ADAL" clId="{CC15E79E-DF88-4959-97B9-7DD67B93FC4A}" dt="2024-04-08T14:13:58.362" v="1624" actId="1076"/>
          <ac:spMkLst>
            <pc:docMk/>
            <pc:sldMk cId="1561210717" sldId="270"/>
            <ac:spMk id="4" creationId="{00000000-0000-0000-0000-000000000000}"/>
          </ac:spMkLst>
        </pc:spChg>
        <pc:spChg chg="mod">
          <ac:chgData name="Marshall, Jake" userId="03105c7e-4cfd-4998-9c19-809aa2174d81" providerId="ADAL" clId="{CC15E79E-DF88-4959-97B9-7DD67B93FC4A}" dt="2024-04-08T14:13:53.018" v="1623" actId="1076"/>
          <ac:spMkLst>
            <pc:docMk/>
            <pc:sldMk cId="1561210717" sldId="270"/>
            <ac:spMk id="18" creationId="{9B6A7212-B854-423C-9680-ABF2DBD599AD}"/>
          </ac:spMkLst>
        </pc:spChg>
        <pc:grpChg chg="mod">
          <ac:chgData name="Marshall, Jake" userId="03105c7e-4cfd-4998-9c19-809aa2174d81" providerId="ADAL" clId="{CC15E79E-DF88-4959-97B9-7DD67B93FC4A}" dt="2024-04-08T14:14:21.105" v="1630" actId="1076"/>
          <ac:grpSpMkLst>
            <pc:docMk/>
            <pc:sldMk cId="1561210717" sldId="270"/>
            <ac:grpSpMk id="15" creationId="{F5B366DB-3138-42AA-B03F-80E10C3A035A}"/>
          </ac:grpSpMkLst>
        </pc:grpChg>
        <pc:picChg chg="mod">
          <ac:chgData name="Marshall, Jake" userId="03105c7e-4cfd-4998-9c19-809aa2174d81" providerId="ADAL" clId="{CC15E79E-DF88-4959-97B9-7DD67B93FC4A}" dt="2024-04-08T14:14:19.361" v="1629" actId="1076"/>
          <ac:picMkLst>
            <pc:docMk/>
            <pc:sldMk cId="1561210717" sldId="270"/>
            <ac:picMk id="5" creationId="{00000000-0000-0000-0000-000000000000}"/>
          </ac:picMkLst>
        </pc:picChg>
      </pc:sldChg>
      <pc:sldChg chg="addSp delSp modSp mod">
        <pc:chgData name="Marshall, Jake" userId="03105c7e-4cfd-4998-9c19-809aa2174d81" providerId="ADAL" clId="{CC15E79E-DF88-4959-97B9-7DD67B93FC4A}" dt="2024-04-08T16:20:18.393" v="5376" actId="1076"/>
        <pc:sldMkLst>
          <pc:docMk/>
          <pc:sldMk cId="1762277811" sldId="275"/>
        </pc:sldMkLst>
        <pc:spChg chg="add del mod">
          <ac:chgData name="Marshall, Jake" userId="03105c7e-4cfd-4998-9c19-809aa2174d81" providerId="ADAL" clId="{CC15E79E-DF88-4959-97B9-7DD67B93FC4A}" dt="2024-04-08T16:12:17.322" v="5353" actId="21"/>
          <ac:spMkLst>
            <pc:docMk/>
            <pc:sldMk cId="1762277811" sldId="275"/>
            <ac:spMk id="3" creationId="{EAA00E87-C7D8-33CD-48B7-963737FD4E91}"/>
          </ac:spMkLst>
        </pc:spChg>
        <pc:spChg chg="mod">
          <ac:chgData name="Marshall, Jake" userId="03105c7e-4cfd-4998-9c19-809aa2174d81" providerId="ADAL" clId="{CC15E79E-DF88-4959-97B9-7DD67B93FC4A}" dt="2024-04-08T16:20:18.393" v="5376" actId="1076"/>
          <ac:spMkLst>
            <pc:docMk/>
            <pc:sldMk cId="1762277811" sldId="275"/>
            <ac:spMk id="5" creationId="{00000000-0000-0000-0000-000000000000}"/>
          </ac:spMkLst>
        </pc:spChg>
        <pc:picChg chg="del">
          <ac:chgData name="Marshall, Jake" userId="03105c7e-4cfd-4998-9c19-809aa2174d81" providerId="ADAL" clId="{CC15E79E-DF88-4959-97B9-7DD67B93FC4A}" dt="2024-04-08T16:12:14.734" v="5352" actId="21"/>
          <ac:picMkLst>
            <pc:docMk/>
            <pc:sldMk cId="1762277811" sldId="275"/>
            <ac:picMk id="4" creationId="{00000000-0000-0000-0000-000000000000}"/>
          </ac:picMkLst>
        </pc:picChg>
      </pc:sldChg>
      <pc:sldChg chg="modSp mod">
        <pc:chgData name="Marshall, Jake" userId="03105c7e-4cfd-4998-9c19-809aa2174d81" providerId="ADAL" clId="{CC15E79E-DF88-4959-97B9-7DD67B93FC4A}" dt="2024-04-08T17:26:03.342" v="7969" actId="13244"/>
        <pc:sldMkLst>
          <pc:docMk/>
          <pc:sldMk cId="2281080998" sldId="281"/>
        </pc:sldMkLst>
        <pc:spChg chg="mod">
          <ac:chgData name="Marshall, Jake" userId="03105c7e-4cfd-4998-9c19-809aa2174d81" providerId="ADAL" clId="{CC15E79E-DF88-4959-97B9-7DD67B93FC4A}" dt="2024-04-08T16:30:59.240" v="5484" actId="1076"/>
          <ac:spMkLst>
            <pc:docMk/>
            <pc:sldMk cId="2281080998" sldId="281"/>
            <ac:spMk id="3" creationId="{00000000-0000-0000-0000-000000000000}"/>
          </ac:spMkLst>
        </pc:spChg>
        <pc:spChg chg="mod ord">
          <ac:chgData name="Marshall, Jake" userId="03105c7e-4cfd-4998-9c19-809aa2174d81" providerId="ADAL" clId="{CC15E79E-DF88-4959-97B9-7DD67B93FC4A}" dt="2024-04-08T17:26:03.342" v="7969" actId="13244"/>
          <ac:spMkLst>
            <pc:docMk/>
            <pc:sldMk cId="2281080998" sldId="281"/>
            <ac:spMk id="13" creationId="{00000000-0000-0000-0000-000000000000}"/>
          </ac:spMkLst>
        </pc:spChg>
        <pc:spChg chg="mod">
          <ac:chgData name="Marshall, Jake" userId="03105c7e-4cfd-4998-9c19-809aa2174d81" providerId="ADAL" clId="{CC15E79E-DF88-4959-97B9-7DD67B93FC4A}" dt="2024-04-08T16:30:26.872" v="5482" actId="1076"/>
          <ac:spMkLst>
            <pc:docMk/>
            <pc:sldMk cId="2281080998" sldId="281"/>
            <ac:spMk id="14" creationId="{00000000-0000-0000-0000-000000000000}"/>
          </ac:spMkLst>
        </pc:spChg>
        <pc:spChg chg="mod">
          <ac:chgData name="Marshall, Jake" userId="03105c7e-4cfd-4998-9c19-809aa2174d81" providerId="ADAL" clId="{CC15E79E-DF88-4959-97B9-7DD67B93FC4A}" dt="2024-04-08T16:29:33.177" v="5428" actId="1076"/>
          <ac:spMkLst>
            <pc:docMk/>
            <pc:sldMk cId="2281080998" sldId="281"/>
            <ac:spMk id="15" creationId="{E762DB36-6FBA-4DEF-90F8-B9FB70F78F1E}"/>
          </ac:spMkLst>
        </pc:spChg>
        <pc:picChg chg="mod">
          <ac:chgData name="Marshall, Jake" userId="03105c7e-4cfd-4998-9c19-809aa2174d81" providerId="ADAL" clId="{CC15E79E-DF88-4959-97B9-7DD67B93FC4A}" dt="2024-04-08T16:29:22.915" v="5424" actId="1076"/>
          <ac:picMkLst>
            <pc:docMk/>
            <pc:sldMk cId="2281080998" sldId="281"/>
            <ac:picMk id="11" creationId="{00000000-0000-0000-0000-000000000000}"/>
          </ac:picMkLst>
        </pc:picChg>
        <pc:picChg chg="mod">
          <ac:chgData name="Marshall, Jake" userId="03105c7e-4cfd-4998-9c19-809aa2174d81" providerId="ADAL" clId="{CC15E79E-DF88-4959-97B9-7DD67B93FC4A}" dt="2024-04-08T16:29:40.825" v="5430" actId="1076"/>
          <ac:picMkLst>
            <pc:docMk/>
            <pc:sldMk cId="2281080998" sldId="281"/>
            <ac:picMk id="12" creationId="{00000000-0000-0000-0000-000000000000}"/>
          </ac:picMkLst>
        </pc:picChg>
      </pc:sldChg>
      <pc:sldChg chg="modSp mod ord">
        <pc:chgData name="Marshall, Jake" userId="03105c7e-4cfd-4998-9c19-809aa2174d81" providerId="ADAL" clId="{CC15E79E-DF88-4959-97B9-7DD67B93FC4A}" dt="2024-04-08T17:17:55.977" v="7562" actId="14100"/>
        <pc:sldMkLst>
          <pc:docMk/>
          <pc:sldMk cId="1435079551" sldId="304"/>
        </pc:sldMkLst>
        <pc:spChg chg="mod">
          <ac:chgData name="Marshall, Jake" userId="03105c7e-4cfd-4998-9c19-809aa2174d81" providerId="ADAL" clId="{CC15E79E-DF88-4959-97B9-7DD67B93FC4A}" dt="2024-04-08T17:17:40.238" v="7559" actId="1076"/>
          <ac:spMkLst>
            <pc:docMk/>
            <pc:sldMk cId="1435079551" sldId="304"/>
            <ac:spMk id="3" creationId="{00000000-0000-0000-0000-000000000000}"/>
          </ac:spMkLst>
        </pc:spChg>
        <pc:spChg chg="mod">
          <ac:chgData name="Marshall, Jake" userId="03105c7e-4cfd-4998-9c19-809aa2174d81" providerId="ADAL" clId="{CC15E79E-DF88-4959-97B9-7DD67B93FC4A}" dt="2024-04-08T16:48:13.161" v="6308" actId="1076"/>
          <ac:spMkLst>
            <pc:docMk/>
            <pc:sldMk cId="1435079551" sldId="304"/>
            <ac:spMk id="10" creationId="{27AC5F91-CF05-492D-AEA1-EDC6CC17B347}"/>
          </ac:spMkLst>
        </pc:spChg>
        <pc:picChg chg="mod">
          <ac:chgData name="Marshall, Jake" userId="03105c7e-4cfd-4998-9c19-809aa2174d81" providerId="ADAL" clId="{CC15E79E-DF88-4959-97B9-7DD67B93FC4A}" dt="2024-04-08T17:17:55.977" v="7562" actId="14100"/>
          <ac:picMkLst>
            <pc:docMk/>
            <pc:sldMk cId="1435079551" sldId="304"/>
            <ac:picMk id="1026" creationId="{9B969B9E-27E3-431B-8225-1B9AEA7BC97C}"/>
          </ac:picMkLst>
        </pc:picChg>
      </pc:sldChg>
      <pc:sldChg chg="modSp mod ord">
        <pc:chgData name="Marshall, Jake" userId="03105c7e-4cfd-4998-9c19-809aa2174d81" providerId="ADAL" clId="{CC15E79E-DF88-4959-97B9-7DD67B93FC4A}" dt="2024-04-08T17:27:34.503" v="8195" actId="962"/>
        <pc:sldMkLst>
          <pc:docMk/>
          <pc:sldMk cId="381403485" sldId="305"/>
        </pc:sldMkLst>
        <pc:spChg chg="mod ord">
          <ac:chgData name="Marshall, Jake" userId="03105c7e-4cfd-4998-9c19-809aa2174d81" providerId="ADAL" clId="{CC15E79E-DF88-4959-97B9-7DD67B93FC4A}" dt="2024-04-08T17:27:22.642" v="8100" actId="13244"/>
          <ac:spMkLst>
            <pc:docMk/>
            <pc:sldMk cId="381403485" sldId="305"/>
            <ac:spMk id="6" creationId="{00000000-0000-0000-0000-000000000000}"/>
          </ac:spMkLst>
        </pc:spChg>
        <pc:spChg chg="mod ord">
          <ac:chgData name="Marshall, Jake" userId="03105c7e-4cfd-4998-9c19-809aa2174d81" providerId="ADAL" clId="{CC15E79E-DF88-4959-97B9-7DD67B93FC4A}" dt="2024-04-08T17:27:20.164" v="8099" actId="13244"/>
          <ac:spMkLst>
            <pc:docMk/>
            <pc:sldMk cId="381403485" sldId="305"/>
            <ac:spMk id="11" creationId="{BF98FCCC-7687-4079-8F6C-35289A3042F2}"/>
          </ac:spMkLst>
        </pc:spChg>
        <pc:picChg chg="mod">
          <ac:chgData name="Marshall, Jake" userId="03105c7e-4cfd-4998-9c19-809aa2174d81" providerId="ADAL" clId="{CC15E79E-DF88-4959-97B9-7DD67B93FC4A}" dt="2024-04-08T17:27:34.503" v="8195" actId="962"/>
          <ac:picMkLst>
            <pc:docMk/>
            <pc:sldMk cId="381403485" sldId="305"/>
            <ac:picMk id="4" creationId="{00000000-0000-0000-0000-000000000000}"/>
          </ac:picMkLst>
        </pc:picChg>
      </pc:sldChg>
      <pc:sldChg chg="modSp mod ord">
        <pc:chgData name="Marshall, Jake" userId="03105c7e-4cfd-4998-9c19-809aa2174d81" providerId="ADAL" clId="{CC15E79E-DF88-4959-97B9-7DD67B93FC4A}" dt="2024-04-08T17:27:44.547" v="8196" actId="13244"/>
        <pc:sldMkLst>
          <pc:docMk/>
          <pc:sldMk cId="2916944379" sldId="306"/>
        </pc:sldMkLst>
        <pc:spChg chg="mod">
          <ac:chgData name="Marshall, Jake" userId="03105c7e-4cfd-4998-9c19-809aa2174d81" providerId="ADAL" clId="{CC15E79E-DF88-4959-97B9-7DD67B93FC4A}" dt="2024-04-08T17:22:19.258" v="7662" actId="1076"/>
          <ac:spMkLst>
            <pc:docMk/>
            <pc:sldMk cId="2916944379" sldId="306"/>
            <ac:spMk id="3" creationId="{00000000-0000-0000-0000-000000000000}"/>
          </ac:spMkLst>
        </pc:spChg>
        <pc:spChg chg="mod ord">
          <ac:chgData name="Marshall, Jake" userId="03105c7e-4cfd-4998-9c19-809aa2174d81" providerId="ADAL" clId="{CC15E79E-DF88-4959-97B9-7DD67B93FC4A}" dt="2024-04-08T17:27:44.547" v="8196" actId="13244"/>
          <ac:spMkLst>
            <pc:docMk/>
            <pc:sldMk cId="2916944379" sldId="306"/>
            <ac:spMk id="10" creationId="{B51EBF8F-EC35-4792-8E62-6D40AFB069CF}"/>
          </ac:spMkLst>
        </pc:spChg>
      </pc:sldChg>
      <pc:sldChg chg="del">
        <pc:chgData name="Marshall, Jake" userId="03105c7e-4cfd-4998-9c19-809aa2174d81" providerId="ADAL" clId="{CC15E79E-DF88-4959-97B9-7DD67B93FC4A}" dt="2024-04-08T13:05:47.123" v="75" actId="2696"/>
        <pc:sldMkLst>
          <pc:docMk/>
          <pc:sldMk cId="4233190567" sldId="310"/>
        </pc:sldMkLst>
      </pc:sldChg>
      <pc:sldChg chg="addSp modSp mod">
        <pc:chgData name="Marshall, Jake" userId="03105c7e-4cfd-4998-9c19-809aa2174d81" providerId="ADAL" clId="{CC15E79E-DF88-4959-97B9-7DD67B93FC4A}" dt="2024-04-08T17:28:17.258" v="8200" actId="20577"/>
        <pc:sldMkLst>
          <pc:docMk/>
          <pc:sldMk cId="1882676922" sldId="402"/>
        </pc:sldMkLst>
        <pc:spChg chg="add mod ord">
          <ac:chgData name="Marshall, Jake" userId="03105c7e-4cfd-4998-9c19-809aa2174d81" providerId="ADAL" clId="{CC15E79E-DF88-4959-97B9-7DD67B93FC4A}" dt="2024-04-08T17:28:15.035" v="8198" actId="20577"/>
          <ac:spMkLst>
            <pc:docMk/>
            <pc:sldMk cId="1882676922" sldId="402"/>
            <ac:spMk id="3" creationId="{86EA39F2-9F61-5C30-9761-1C8C54570590}"/>
          </ac:spMkLst>
        </pc:spChg>
        <pc:spChg chg="add mod ord">
          <ac:chgData name="Marshall, Jake" userId="03105c7e-4cfd-4998-9c19-809aa2174d81" providerId="ADAL" clId="{CC15E79E-DF88-4959-97B9-7DD67B93FC4A}" dt="2024-04-08T17:28:17.258" v="8200" actId="20577"/>
          <ac:spMkLst>
            <pc:docMk/>
            <pc:sldMk cId="1882676922" sldId="402"/>
            <ac:spMk id="4" creationId="{4231B237-0CD7-F6A5-A34F-1AE5E87EEA8B}"/>
          </ac:spMkLst>
        </pc:spChg>
        <pc:spChg chg="mod">
          <ac:chgData name="Marshall, Jake" userId="03105c7e-4cfd-4998-9c19-809aa2174d81" providerId="ADAL" clId="{CC15E79E-DF88-4959-97B9-7DD67B93FC4A}" dt="2024-04-08T13:05:34.124" v="72" actId="14100"/>
          <ac:spMkLst>
            <pc:docMk/>
            <pc:sldMk cId="1882676922" sldId="402"/>
            <ac:spMk id="7" creationId="{F2B7606F-25F1-44A9-85D1-9970728AB33E}"/>
          </ac:spMkLst>
        </pc:spChg>
      </pc:sldChg>
      <pc:sldChg chg="addSp modSp mod">
        <pc:chgData name="Marshall, Jake" userId="03105c7e-4cfd-4998-9c19-809aa2174d81" providerId="ADAL" clId="{CC15E79E-DF88-4959-97B9-7DD67B93FC4A}" dt="2024-04-08T17:23:31.249" v="7665" actId="962"/>
        <pc:sldMkLst>
          <pc:docMk/>
          <pc:sldMk cId="156753711" sldId="422"/>
        </pc:sldMkLst>
        <pc:spChg chg="mod">
          <ac:chgData name="Marshall, Jake" userId="03105c7e-4cfd-4998-9c19-809aa2174d81" providerId="ADAL" clId="{CC15E79E-DF88-4959-97B9-7DD67B93FC4A}" dt="2024-04-08T13:23:48.102" v="461" actId="1076"/>
          <ac:spMkLst>
            <pc:docMk/>
            <pc:sldMk cId="156753711" sldId="422"/>
            <ac:spMk id="3" creationId="{00000000-0000-0000-0000-000000000000}"/>
          </ac:spMkLst>
        </pc:spChg>
        <pc:picChg chg="add mod">
          <ac:chgData name="Marshall, Jake" userId="03105c7e-4cfd-4998-9c19-809aa2174d81" providerId="ADAL" clId="{CC15E79E-DF88-4959-97B9-7DD67B93FC4A}" dt="2024-04-08T17:23:31.249" v="7665" actId="962"/>
          <ac:picMkLst>
            <pc:docMk/>
            <pc:sldMk cId="156753711" sldId="422"/>
            <ac:picMk id="2" creationId="{7D1EC048-A006-7868-5C5C-1302C99320F4}"/>
          </ac:picMkLst>
        </pc:picChg>
      </pc:sldChg>
      <pc:sldChg chg="modSp mod">
        <pc:chgData name="Marshall, Jake" userId="03105c7e-4cfd-4998-9c19-809aa2174d81" providerId="ADAL" clId="{CC15E79E-DF88-4959-97B9-7DD67B93FC4A}" dt="2024-04-08T14:22:44.013" v="1736" actId="20577"/>
        <pc:sldMkLst>
          <pc:docMk/>
          <pc:sldMk cId="734751303" sldId="423"/>
        </pc:sldMkLst>
        <pc:spChg chg="mod">
          <ac:chgData name="Marshall, Jake" userId="03105c7e-4cfd-4998-9c19-809aa2174d81" providerId="ADAL" clId="{CC15E79E-DF88-4959-97B9-7DD67B93FC4A}" dt="2024-04-08T14:18:40.955" v="1728" actId="1076"/>
          <ac:spMkLst>
            <pc:docMk/>
            <pc:sldMk cId="734751303" sldId="423"/>
            <ac:spMk id="12" creationId="{00000000-0000-0000-0000-000000000000}"/>
          </ac:spMkLst>
        </pc:spChg>
        <pc:spChg chg="mod">
          <ac:chgData name="Marshall, Jake" userId="03105c7e-4cfd-4998-9c19-809aa2174d81" providerId="ADAL" clId="{CC15E79E-DF88-4959-97B9-7DD67B93FC4A}" dt="2024-04-08T14:22:44.013" v="1736" actId="20577"/>
          <ac:spMkLst>
            <pc:docMk/>
            <pc:sldMk cId="734751303" sldId="423"/>
            <ac:spMk id="13" creationId="{00000000-0000-0000-0000-000000000000}"/>
          </ac:spMkLst>
        </pc:spChg>
        <pc:spChg chg="mod">
          <ac:chgData name="Marshall, Jake" userId="03105c7e-4cfd-4998-9c19-809aa2174d81" providerId="ADAL" clId="{CC15E79E-DF88-4959-97B9-7DD67B93FC4A}" dt="2024-04-08T14:18:38.581" v="1727" actId="1076"/>
          <ac:spMkLst>
            <pc:docMk/>
            <pc:sldMk cId="734751303" sldId="423"/>
            <ac:spMk id="14" creationId="{520A06CA-BB68-4107-AC73-1D0B8E89AC87}"/>
          </ac:spMkLst>
        </pc:spChg>
        <pc:picChg chg="mod">
          <ac:chgData name="Marshall, Jake" userId="03105c7e-4cfd-4998-9c19-809aa2174d81" providerId="ADAL" clId="{CC15E79E-DF88-4959-97B9-7DD67B93FC4A}" dt="2024-04-08T14:18:43.183" v="1729" actId="1076"/>
          <ac:picMkLst>
            <pc:docMk/>
            <pc:sldMk cId="734751303" sldId="423"/>
            <ac:picMk id="9" creationId="{00000000-0000-0000-0000-000000000000}"/>
          </ac:picMkLst>
        </pc:picChg>
        <pc:picChg chg="mod">
          <ac:chgData name="Marshall, Jake" userId="03105c7e-4cfd-4998-9c19-809aa2174d81" providerId="ADAL" clId="{CC15E79E-DF88-4959-97B9-7DD67B93FC4A}" dt="2024-04-08T14:19:07.464" v="1732" actId="1076"/>
          <ac:picMkLst>
            <pc:docMk/>
            <pc:sldMk cId="734751303" sldId="423"/>
            <ac:picMk id="11" creationId="{00000000-0000-0000-0000-000000000000}"/>
          </ac:picMkLst>
        </pc:picChg>
      </pc:sldChg>
      <pc:sldChg chg="modSp mod">
        <pc:chgData name="Marshall, Jake" userId="03105c7e-4cfd-4998-9c19-809aa2174d81" providerId="ADAL" clId="{CC15E79E-DF88-4959-97B9-7DD67B93FC4A}" dt="2024-04-08T17:25:38.026" v="7966" actId="13244"/>
        <pc:sldMkLst>
          <pc:docMk/>
          <pc:sldMk cId="3124151347" sldId="424"/>
        </pc:sldMkLst>
        <pc:spChg chg="mod">
          <ac:chgData name="Marshall, Jake" userId="03105c7e-4cfd-4998-9c19-809aa2174d81" providerId="ADAL" clId="{CC15E79E-DF88-4959-97B9-7DD67B93FC4A}" dt="2024-04-08T14:28:15.210" v="2400" actId="113"/>
          <ac:spMkLst>
            <pc:docMk/>
            <pc:sldMk cId="3124151347" sldId="424"/>
            <ac:spMk id="3" creationId="{00000000-0000-0000-0000-000000000000}"/>
          </ac:spMkLst>
        </pc:spChg>
        <pc:spChg chg="mod ord">
          <ac:chgData name="Marshall, Jake" userId="03105c7e-4cfd-4998-9c19-809aa2174d81" providerId="ADAL" clId="{CC15E79E-DF88-4959-97B9-7DD67B93FC4A}" dt="2024-04-08T17:25:38.026" v="7966" actId="13244"/>
          <ac:spMkLst>
            <pc:docMk/>
            <pc:sldMk cId="3124151347" sldId="424"/>
            <ac:spMk id="9" creationId="{CD6286DC-F50E-43CC-8AAB-6ADF66E30890}"/>
          </ac:spMkLst>
        </pc:spChg>
      </pc:sldChg>
      <pc:sldChg chg="modSp mod">
        <pc:chgData name="Marshall, Jake" userId="03105c7e-4cfd-4998-9c19-809aa2174d81" providerId="ADAL" clId="{CC15E79E-DF88-4959-97B9-7DD67B93FC4A}" dt="2024-04-08T17:25:52.062" v="7968" actId="13244"/>
        <pc:sldMkLst>
          <pc:docMk/>
          <pc:sldMk cId="3634990382" sldId="425"/>
        </pc:sldMkLst>
        <pc:spChg chg="mod">
          <ac:chgData name="Marshall, Jake" userId="03105c7e-4cfd-4998-9c19-809aa2174d81" providerId="ADAL" clId="{CC15E79E-DF88-4959-97B9-7DD67B93FC4A}" dt="2024-04-08T16:11:44.600" v="5350" actId="255"/>
          <ac:spMkLst>
            <pc:docMk/>
            <pc:sldMk cId="3634990382" sldId="425"/>
            <ac:spMk id="3" creationId="{00000000-0000-0000-0000-000000000000}"/>
          </ac:spMkLst>
        </pc:spChg>
        <pc:spChg chg="mod ord">
          <ac:chgData name="Marshall, Jake" userId="03105c7e-4cfd-4998-9c19-809aa2174d81" providerId="ADAL" clId="{CC15E79E-DF88-4959-97B9-7DD67B93FC4A}" dt="2024-04-08T17:25:52.062" v="7968" actId="13244"/>
          <ac:spMkLst>
            <pc:docMk/>
            <pc:sldMk cId="3634990382" sldId="425"/>
            <ac:spMk id="10" creationId="{2125C5FA-3B2F-4552-A3A7-939FD1BD9F43}"/>
          </ac:spMkLst>
        </pc:spChg>
      </pc:sldChg>
      <pc:sldChg chg="addSp delSp modSp mod modNotesTx">
        <pc:chgData name="Marshall, Jake" userId="03105c7e-4cfd-4998-9c19-809aa2174d81" providerId="ADAL" clId="{CC15E79E-DF88-4959-97B9-7DD67B93FC4A}" dt="2024-04-08T17:26:28.646" v="8091" actId="962"/>
        <pc:sldMkLst>
          <pc:docMk/>
          <pc:sldMk cId="2532464193" sldId="427"/>
        </pc:sldMkLst>
        <pc:spChg chg="mod">
          <ac:chgData name="Marshall, Jake" userId="03105c7e-4cfd-4998-9c19-809aa2174d81" providerId="ADAL" clId="{CC15E79E-DF88-4959-97B9-7DD67B93FC4A}" dt="2024-04-08T16:34:50.390" v="5793" actId="1076"/>
          <ac:spMkLst>
            <pc:docMk/>
            <pc:sldMk cId="2532464193" sldId="427"/>
            <ac:spMk id="3" creationId="{00000000-0000-0000-0000-000000000000}"/>
          </ac:spMkLst>
        </pc:spChg>
        <pc:spChg chg="mod ord">
          <ac:chgData name="Marshall, Jake" userId="03105c7e-4cfd-4998-9c19-809aa2174d81" providerId="ADAL" clId="{CC15E79E-DF88-4959-97B9-7DD67B93FC4A}" dt="2024-04-08T17:26:11.761" v="7970" actId="13244"/>
          <ac:spMkLst>
            <pc:docMk/>
            <pc:sldMk cId="2532464193" sldId="427"/>
            <ac:spMk id="10" creationId="{08BA90C8-D3CE-4AFE-8F3C-A9A12588580A}"/>
          </ac:spMkLst>
        </pc:spChg>
        <pc:picChg chg="add del mod">
          <ac:chgData name="Marshall, Jake" userId="03105c7e-4cfd-4998-9c19-809aa2174d81" providerId="ADAL" clId="{CC15E79E-DF88-4959-97B9-7DD67B93FC4A}" dt="2024-04-08T17:26:28.646" v="8091" actId="962"/>
          <ac:picMkLst>
            <pc:docMk/>
            <pc:sldMk cId="2532464193" sldId="427"/>
            <ac:picMk id="5" creationId="{BF244E2B-4DB6-3BA8-F286-EFF4977F0755}"/>
          </ac:picMkLst>
        </pc:picChg>
      </pc:sldChg>
      <pc:sldChg chg="modSp mod modNotesTx">
        <pc:chgData name="Marshall, Jake" userId="03105c7e-4cfd-4998-9c19-809aa2174d81" providerId="ADAL" clId="{CC15E79E-DF88-4959-97B9-7DD67B93FC4A}" dt="2024-04-08T17:26:37.055" v="8092" actId="13244"/>
        <pc:sldMkLst>
          <pc:docMk/>
          <pc:sldMk cId="1093666842" sldId="433"/>
        </pc:sldMkLst>
        <pc:spChg chg="mod">
          <ac:chgData name="Marshall, Jake" userId="03105c7e-4cfd-4998-9c19-809aa2174d81" providerId="ADAL" clId="{CC15E79E-DF88-4959-97B9-7DD67B93FC4A}" dt="2024-04-08T16:41:04.701" v="6004" actId="1076"/>
          <ac:spMkLst>
            <pc:docMk/>
            <pc:sldMk cId="1093666842" sldId="433"/>
            <ac:spMk id="3" creationId="{00000000-0000-0000-0000-000000000000}"/>
          </ac:spMkLst>
        </pc:spChg>
        <pc:spChg chg="mod ord">
          <ac:chgData name="Marshall, Jake" userId="03105c7e-4cfd-4998-9c19-809aa2174d81" providerId="ADAL" clId="{CC15E79E-DF88-4959-97B9-7DD67B93FC4A}" dt="2024-04-08T17:26:37.055" v="8092" actId="13244"/>
          <ac:spMkLst>
            <pc:docMk/>
            <pc:sldMk cId="1093666842" sldId="433"/>
            <ac:spMk id="9" creationId="{34B3FE4F-C1F2-4166-BE85-83039097B3C8}"/>
          </ac:spMkLst>
        </pc:spChg>
        <pc:picChg chg="mod">
          <ac:chgData name="Marshall, Jake" userId="03105c7e-4cfd-4998-9c19-809aa2174d81" providerId="ADAL" clId="{CC15E79E-DF88-4959-97B9-7DD67B93FC4A}" dt="2024-04-08T16:41:13.727" v="6008" actId="1076"/>
          <ac:picMkLst>
            <pc:docMk/>
            <pc:sldMk cId="1093666842" sldId="433"/>
            <ac:picMk id="2" creationId="{F5994763-7E63-9256-B512-3B1962CB9AC9}"/>
          </ac:picMkLst>
        </pc:picChg>
      </pc:sldChg>
      <pc:sldChg chg="addSp modSp mod modNotesTx">
        <pc:chgData name="Marshall, Jake" userId="03105c7e-4cfd-4998-9c19-809aa2174d81" providerId="ADAL" clId="{CC15E79E-DF88-4959-97B9-7DD67B93FC4A}" dt="2024-04-08T17:26:44.721" v="8093" actId="13244"/>
        <pc:sldMkLst>
          <pc:docMk/>
          <pc:sldMk cId="726270920" sldId="434"/>
        </pc:sldMkLst>
        <pc:spChg chg="mod">
          <ac:chgData name="Marshall, Jake" userId="03105c7e-4cfd-4998-9c19-809aa2174d81" providerId="ADAL" clId="{CC15E79E-DF88-4959-97B9-7DD67B93FC4A}" dt="2024-04-08T17:24:25.325" v="7954" actId="20577"/>
          <ac:spMkLst>
            <pc:docMk/>
            <pc:sldMk cId="726270920" sldId="434"/>
            <ac:spMk id="3" creationId="{00000000-0000-0000-0000-000000000000}"/>
          </ac:spMkLst>
        </pc:spChg>
        <pc:spChg chg="mod ord">
          <ac:chgData name="Marshall, Jake" userId="03105c7e-4cfd-4998-9c19-809aa2174d81" providerId="ADAL" clId="{CC15E79E-DF88-4959-97B9-7DD67B93FC4A}" dt="2024-04-08T17:26:44.721" v="8093" actId="13244"/>
          <ac:spMkLst>
            <pc:docMk/>
            <pc:sldMk cId="726270920" sldId="434"/>
            <ac:spMk id="9" creationId="{A47244C8-38B9-4783-8771-1FEC8EF09ECE}"/>
          </ac:spMkLst>
        </pc:spChg>
        <pc:picChg chg="add mod">
          <ac:chgData name="Marshall, Jake" userId="03105c7e-4cfd-4998-9c19-809aa2174d81" providerId="ADAL" clId="{CC15E79E-DF88-4959-97B9-7DD67B93FC4A}" dt="2024-04-08T17:24:35.155" v="7955" actId="962"/>
          <ac:picMkLst>
            <pc:docMk/>
            <pc:sldMk cId="726270920" sldId="434"/>
            <ac:picMk id="2" creationId="{DE87479F-1F95-EDCD-ACA2-AD335E06B765}"/>
          </ac:picMkLst>
        </pc:picChg>
      </pc:sldChg>
      <pc:sldChg chg="addSp delSp modSp mod">
        <pc:chgData name="Marshall, Jake" userId="03105c7e-4cfd-4998-9c19-809aa2174d81" providerId="ADAL" clId="{CC15E79E-DF88-4959-97B9-7DD67B93FC4A}" dt="2024-04-08T17:27:05.617" v="8097" actId="13244"/>
        <pc:sldMkLst>
          <pc:docMk/>
          <pc:sldMk cId="1607582093" sldId="435"/>
        </pc:sldMkLst>
        <pc:spChg chg="add mod ord">
          <ac:chgData name="Marshall, Jake" userId="03105c7e-4cfd-4998-9c19-809aa2174d81" providerId="ADAL" clId="{CC15E79E-DF88-4959-97B9-7DD67B93FC4A}" dt="2024-04-08T17:27:00.948" v="8095" actId="13244"/>
          <ac:spMkLst>
            <pc:docMk/>
            <pc:sldMk cId="1607582093" sldId="435"/>
            <ac:spMk id="2" creationId="{B4D2D0A3-1500-A4F3-3619-66F107D1024B}"/>
          </ac:spMkLst>
        </pc:spChg>
        <pc:spChg chg="mod">
          <ac:chgData name="Marshall, Jake" userId="03105c7e-4cfd-4998-9c19-809aa2174d81" providerId="ADAL" clId="{CC15E79E-DF88-4959-97B9-7DD67B93FC4A}" dt="2024-04-08T16:49:54.380" v="6394" actId="1076"/>
          <ac:spMkLst>
            <pc:docMk/>
            <pc:sldMk cId="1607582093" sldId="435"/>
            <ac:spMk id="3" creationId="{00000000-0000-0000-0000-000000000000}"/>
          </ac:spMkLst>
        </pc:spChg>
        <pc:spChg chg="add mod ord">
          <ac:chgData name="Marshall, Jake" userId="03105c7e-4cfd-4998-9c19-809aa2174d81" providerId="ADAL" clId="{CC15E79E-DF88-4959-97B9-7DD67B93FC4A}" dt="2024-04-08T17:27:03.577" v="8096" actId="13244"/>
          <ac:spMkLst>
            <pc:docMk/>
            <pc:sldMk cId="1607582093" sldId="435"/>
            <ac:spMk id="4" creationId="{6D2D5175-14ED-01F2-3A67-320B01066CE5}"/>
          </ac:spMkLst>
        </pc:spChg>
        <pc:spChg chg="add mod ord">
          <ac:chgData name="Marshall, Jake" userId="03105c7e-4cfd-4998-9c19-809aa2174d81" providerId="ADAL" clId="{CC15E79E-DF88-4959-97B9-7DD67B93FC4A}" dt="2024-04-08T17:27:05.617" v="8097" actId="13244"/>
          <ac:spMkLst>
            <pc:docMk/>
            <pc:sldMk cId="1607582093" sldId="435"/>
            <ac:spMk id="5" creationId="{80CBA31C-54B5-C8C8-F502-F089D03EA48E}"/>
          </ac:spMkLst>
        </pc:spChg>
        <pc:spChg chg="mod">
          <ac:chgData name="Marshall, Jake" userId="03105c7e-4cfd-4998-9c19-809aa2174d81" providerId="ADAL" clId="{CC15E79E-DF88-4959-97B9-7DD67B93FC4A}" dt="2024-04-08T16:51:54.296" v="6476" actId="20577"/>
          <ac:spMkLst>
            <pc:docMk/>
            <pc:sldMk cId="1607582093" sldId="435"/>
            <ac:spMk id="6" creationId="{00000000-0000-0000-0000-000000000000}"/>
          </ac:spMkLst>
        </pc:spChg>
        <pc:spChg chg="del mod">
          <ac:chgData name="Marshall, Jake" userId="03105c7e-4cfd-4998-9c19-809aa2174d81" providerId="ADAL" clId="{CC15E79E-DF88-4959-97B9-7DD67B93FC4A}" dt="2024-04-08T16:50:49.040" v="6434" actId="21"/>
          <ac:spMkLst>
            <pc:docMk/>
            <pc:sldMk cId="1607582093" sldId="435"/>
            <ac:spMk id="11" creationId="{00000000-0000-0000-0000-000000000000}"/>
          </ac:spMkLst>
        </pc:spChg>
        <pc:spChg chg="mod">
          <ac:chgData name="Marshall, Jake" userId="03105c7e-4cfd-4998-9c19-809aa2174d81" providerId="ADAL" clId="{CC15E79E-DF88-4959-97B9-7DD67B93FC4A}" dt="2024-04-08T16:50:33.423" v="6429" actId="1076"/>
          <ac:spMkLst>
            <pc:docMk/>
            <pc:sldMk cId="1607582093" sldId="435"/>
            <ac:spMk id="16" creationId="{00000000-0000-0000-0000-000000000000}"/>
          </ac:spMkLst>
        </pc:spChg>
        <pc:spChg chg="mod">
          <ac:chgData name="Marshall, Jake" userId="03105c7e-4cfd-4998-9c19-809aa2174d81" providerId="ADAL" clId="{CC15E79E-DF88-4959-97B9-7DD67B93FC4A}" dt="2024-04-08T16:49:51.874" v="6393" actId="1076"/>
          <ac:spMkLst>
            <pc:docMk/>
            <pc:sldMk cId="1607582093" sldId="435"/>
            <ac:spMk id="20" creationId="{A5F132E6-8765-4CF6-BFED-9D605E3EE248}"/>
          </ac:spMkLst>
        </pc:spChg>
        <pc:picChg chg="mod">
          <ac:chgData name="Marshall, Jake" userId="03105c7e-4cfd-4998-9c19-809aa2174d81" providerId="ADAL" clId="{CC15E79E-DF88-4959-97B9-7DD67B93FC4A}" dt="2024-04-08T16:50:35.561" v="6430" actId="1076"/>
          <ac:picMkLst>
            <pc:docMk/>
            <pc:sldMk cId="1607582093" sldId="435"/>
            <ac:picMk id="12" creationId="{00000000-0000-0000-0000-000000000000}"/>
          </ac:picMkLst>
        </pc:picChg>
        <pc:picChg chg="mod">
          <ac:chgData name="Marshall, Jake" userId="03105c7e-4cfd-4998-9c19-809aa2174d81" providerId="ADAL" clId="{CC15E79E-DF88-4959-97B9-7DD67B93FC4A}" dt="2024-04-08T16:51:59.590" v="6477" actId="14100"/>
          <ac:picMkLst>
            <pc:docMk/>
            <pc:sldMk cId="1607582093" sldId="435"/>
            <ac:picMk id="13" creationId="{00000000-0000-0000-0000-000000000000}"/>
          </ac:picMkLst>
        </pc:picChg>
        <pc:picChg chg="mod">
          <ac:chgData name="Marshall, Jake" userId="03105c7e-4cfd-4998-9c19-809aa2174d81" providerId="ADAL" clId="{CC15E79E-DF88-4959-97B9-7DD67B93FC4A}" dt="2024-04-08T17:26:59.613" v="8094" actId="962"/>
          <ac:picMkLst>
            <pc:docMk/>
            <pc:sldMk cId="1607582093" sldId="435"/>
            <ac:picMk id="14" creationId="{00000000-0000-0000-0000-000000000000}"/>
          </ac:picMkLst>
        </pc:picChg>
        <pc:picChg chg="mod">
          <ac:chgData name="Marshall, Jake" userId="03105c7e-4cfd-4998-9c19-809aa2174d81" providerId="ADAL" clId="{CC15E79E-DF88-4959-97B9-7DD67B93FC4A}" dt="2024-04-08T16:52:05.033" v="6479" actId="14100"/>
          <ac:picMkLst>
            <pc:docMk/>
            <pc:sldMk cId="1607582093" sldId="435"/>
            <ac:picMk id="15" creationId="{00000000-0000-0000-0000-000000000000}"/>
          </ac:picMkLst>
        </pc:picChg>
      </pc:sldChg>
      <pc:sldChg chg="delSp modSp mod">
        <pc:chgData name="Marshall, Jake" userId="03105c7e-4cfd-4998-9c19-809aa2174d81" providerId="ADAL" clId="{CC15E79E-DF88-4959-97B9-7DD67B93FC4A}" dt="2024-04-08T17:27:13.493" v="8098" actId="13244"/>
        <pc:sldMkLst>
          <pc:docMk/>
          <pc:sldMk cId="2741219619" sldId="436"/>
        </pc:sldMkLst>
        <pc:spChg chg="del">
          <ac:chgData name="Marshall, Jake" userId="03105c7e-4cfd-4998-9c19-809aa2174d81" providerId="ADAL" clId="{CC15E79E-DF88-4959-97B9-7DD67B93FC4A}" dt="2024-04-08T16:52:12.762" v="6480" actId="21"/>
          <ac:spMkLst>
            <pc:docMk/>
            <pc:sldMk cId="2741219619" sldId="436"/>
            <ac:spMk id="3" creationId="{3CFCCFD4-982D-0D62-CFDC-BB0133D94B67}"/>
          </ac:spMkLst>
        </pc:spChg>
        <pc:spChg chg="mod ord">
          <ac:chgData name="Marshall, Jake" userId="03105c7e-4cfd-4998-9c19-809aa2174d81" providerId="ADAL" clId="{CC15E79E-DF88-4959-97B9-7DD67B93FC4A}" dt="2024-04-08T17:27:13.493" v="8098" actId="13244"/>
          <ac:spMkLst>
            <pc:docMk/>
            <pc:sldMk cId="2741219619" sldId="436"/>
            <ac:spMk id="20" creationId="{00000000-0000-0000-0000-000000000000}"/>
          </ac:spMkLst>
        </pc:spChg>
        <pc:spChg chg="mod">
          <ac:chgData name="Marshall, Jake" userId="03105c7e-4cfd-4998-9c19-809aa2174d81" providerId="ADAL" clId="{CC15E79E-DF88-4959-97B9-7DD67B93FC4A}" dt="2024-04-08T16:52:21.133" v="6514" actId="20577"/>
          <ac:spMkLst>
            <pc:docMk/>
            <pc:sldMk cId="2741219619" sldId="436"/>
            <ac:spMk id="21" creationId="{82356CE2-E68D-4426-BBFB-9B7FF356CBAE}"/>
          </ac:spMkLst>
        </pc:spChg>
        <pc:grpChg chg="mod">
          <ac:chgData name="Marshall, Jake" userId="03105c7e-4cfd-4998-9c19-809aa2174d81" providerId="ADAL" clId="{CC15E79E-DF88-4959-97B9-7DD67B93FC4A}" dt="2024-04-08T16:52:37.568" v="6519" actId="1076"/>
          <ac:grpSpMkLst>
            <pc:docMk/>
            <pc:sldMk cId="2741219619" sldId="436"/>
            <ac:grpSpMk id="16" creationId="{08A6D37D-3F23-DAF8-271D-3A972FC289AD}"/>
          </ac:grpSpMkLst>
        </pc:grpChg>
      </pc:sldChg>
      <pc:sldChg chg="modSp mod">
        <pc:chgData name="Marshall, Jake" userId="03105c7e-4cfd-4998-9c19-809aa2174d81" providerId="ADAL" clId="{CC15E79E-DF88-4959-97B9-7DD67B93FC4A}" dt="2024-04-08T17:27:48.677" v="8197" actId="13244"/>
        <pc:sldMkLst>
          <pc:docMk/>
          <pc:sldMk cId="2522069955" sldId="437"/>
        </pc:sldMkLst>
        <pc:spChg chg="mod">
          <ac:chgData name="Marshall, Jake" userId="03105c7e-4cfd-4998-9c19-809aa2174d81" providerId="ADAL" clId="{CC15E79E-DF88-4959-97B9-7DD67B93FC4A}" dt="2024-04-08T16:58:13.026" v="7243" actId="1076"/>
          <ac:spMkLst>
            <pc:docMk/>
            <pc:sldMk cId="2522069955" sldId="437"/>
            <ac:spMk id="3" creationId="{00000000-0000-0000-0000-000000000000}"/>
          </ac:spMkLst>
        </pc:spChg>
        <pc:spChg chg="mod ord">
          <ac:chgData name="Marshall, Jake" userId="03105c7e-4cfd-4998-9c19-809aa2174d81" providerId="ADAL" clId="{CC15E79E-DF88-4959-97B9-7DD67B93FC4A}" dt="2024-04-08T17:27:48.677" v="8197" actId="13244"/>
          <ac:spMkLst>
            <pc:docMk/>
            <pc:sldMk cId="2522069955" sldId="437"/>
            <ac:spMk id="9" creationId="{6C845D6C-399A-44A8-A702-72ADD2387123}"/>
          </ac:spMkLst>
        </pc:spChg>
      </pc:sldChg>
      <pc:sldChg chg="del">
        <pc:chgData name="Marshall, Jake" userId="03105c7e-4cfd-4998-9c19-809aa2174d81" providerId="ADAL" clId="{CC15E79E-DF88-4959-97B9-7DD67B93FC4A}" dt="2024-04-08T13:05:57.887" v="77" actId="2696"/>
        <pc:sldMkLst>
          <pc:docMk/>
          <pc:sldMk cId="2563862898" sldId="440"/>
        </pc:sldMkLst>
      </pc:sldChg>
      <pc:sldChg chg="del">
        <pc:chgData name="Marshall, Jake" userId="03105c7e-4cfd-4998-9c19-809aa2174d81" providerId="ADAL" clId="{CC15E79E-DF88-4959-97B9-7DD67B93FC4A}" dt="2024-04-08T13:06:01.030" v="78" actId="2696"/>
        <pc:sldMkLst>
          <pc:docMk/>
          <pc:sldMk cId="2851880436" sldId="441"/>
        </pc:sldMkLst>
      </pc:sldChg>
      <pc:sldChg chg="del">
        <pc:chgData name="Marshall, Jake" userId="03105c7e-4cfd-4998-9c19-809aa2174d81" providerId="ADAL" clId="{CC15E79E-DF88-4959-97B9-7DD67B93FC4A}" dt="2024-04-08T13:05:55.692" v="76" actId="2696"/>
        <pc:sldMkLst>
          <pc:docMk/>
          <pc:sldMk cId="2719356228" sldId="442"/>
        </pc:sldMkLst>
      </pc:sldChg>
      <pc:sldChg chg="modSp mod modNotesTx">
        <pc:chgData name="Marshall, Jake" userId="03105c7e-4cfd-4998-9c19-809aa2174d81" providerId="ADAL" clId="{CC15E79E-DF88-4959-97B9-7DD67B93FC4A}" dt="2024-04-08T13:17:22.452" v="367" actId="20577"/>
        <pc:sldMkLst>
          <pc:docMk/>
          <pc:sldMk cId="611580778" sldId="443"/>
        </pc:sldMkLst>
        <pc:spChg chg="mod">
          <ac:chgData name="Marshall, Jake" userId="03105c7e-4cfd-4998-9c19-809aa2174d81" providerId="ADAL" clId="{CC15E79E-DF88-4959-97B9-7DD67B93FC4A}" dt="2024-04-08T13:06:10.708" v="113" actId="20577"/>
          <ac:spMkLst>
            <pc:docMk/>
            <pc:sldMk cId="611580778" sldId="443"/>
            <ac:spMk id="3" creationId="{49608427-CE5F-5D72-E540-73641116F630}"/>
          </ac:spMkLst>
        </pc:spChg>
        <pc:spChg chg="mod">
          <ac:chgData name="Marshall, Jake" userId="03105c7e-4cfd-4998-9c19-809aa2174d81" providerId="ADAL" clId="{CC15E79E-DF88-4959-97B9-7DD67B93FC4A}" dt="2024-04-08T13:16:12.570" v="115" actId="1076"/>
          <ac:spMkLst>
            <pc:docMk/>
            <pc:sldMk cId="611580778" sldId="443"/>
            <ac:spMk id="6" creationId="{66FF9044-A5F1-C3B9-50CC-C52F4BE7CE20}"/>
          </ac:spMkLst>
        </pc:spChg>
        <pc:picChg chg="mod">
          <ac:chgData name="Marshall, Jake" userId="03105c7e-4cfd-4998-9c19-809aa2174d81" providerId="ADAL" clId="{CC15E79E-DF88-4959-97B9-7DD67B93FC4A}" dt="2024-04-08T13:16:17.468" v="116" actId="1076"/>
          <ac:picMkLst>
            <pc:docMk/>
            <pc:sldMk cId="611580778" sldId="443"/>
            <ac:picMk id="7" creationId="{A23FD37B-61AA-3462-E6A0-969588B8012B}"/>
          </ac:picMkLst>
        </pc:picChg>
      </pc:sldChg>
      <pc:sldChg chg="addSp modSp mod">
        <pc:chgData name="Marshall, Jake" userId="03105c7e-4cfd-4998-9c19-809aa2174d81" providerId="ADAL" clId="{CC15E79E-DF88-4959-97B9-7DD67B93FC4A}" dt="2024-04-08T17:23:26.868" v="7664" actId="962"/>
        <pc:sldMkLst>
          <pc:docMk/>
          <pc:sldMk cId="456610076" sldId="444"/>
        </pc:sldMkLst>
        <pc:spChg chg="mod">
          <ac:chgData name="Marshall, Jake" userId="03105c7e-4cfd-4998-9c19-809aa2174d81" providerId="ADAL" clId="{CC15E79E-DF88-4959-97B9-7DD67B93FC4A}" dt="2024-04-08T13:17:38.740" v="375" actId="14100"/>
          <ac:spMkLst>
            <pc:docMk/>
            <pc:sldMk cId="456610076" sldId="444"/>
            <ac:spMk id="4" creationId="{3808DBF5-F4D1-7370-759B-E2F4394705CD}"/>
          </ac:spMkLst>
        </pc:spChg>
        <pc:picChg chg="add mod">
          <ac:chgData name="Marshall, Jake" userId="03105c7e-4cfd-4998-9c19-809aa2174d81" providerId="ADAL" clId="{CC15E79E-DF88-4959-97B9-7DD67B93FC4A}" dt="2024-04-08T17:23:22.169" v="7663" actId="962"/>
          <ac:picMkLst>
            <pc:docMk/>
            <pc:sldMk cId="456610076" sldId="444"/>
            <ac:picMk id="2" creationId="{E6AA00C5-7E9C-A62B-82C8-2D388D84D25B}"/>
          </ac:picMkLst>
        </pc:picChg>
        <pc:picChg chg="add mod modCrop">
          <ac:chgData name="Marshall, Jake" userId="03105c7e-4cfd-4998-9c19-809aa2174d81" providerId="ADAL" clId="{CC15E79E-DF88-4959-97B9-7DD67B93FC4A}" dt="2024-04-08T17:23:26.868" v="7664" actId="962"/>
          <ac:picMkLst>
            <pc:docMk/>
            <pc:sldMk cId="456610076" sldId="444"/>
            <ac:picMk id="5" creationId="{A53F3F41-5251-6515-660B-75CE8B87D18B}"/>
          </ac:picMkLst>
        </pc:picChg>
      </pc:sldChg>
      <pc:sldChg chg="modSp mod">
        <pc:chgData name="Marshall, Jake" userId="03105c7e-4cfd-4998-9c19-809aa2174d81" providerId="ADAL" clId="{CC15E79E-DF88-4959-97B9-7DD67B93FC4A}" dt="2024-04-08T13:31:35.977" v="559" actId="1076"/>
        <pc:sldMkLst>
          <pc:docMk/>
          <pc:sldMk cId="3294533174" sldId="445"/>
        </pc:sldMkLst>
        <pc:spChg chg="mod">
          <ac:chgData name="Marshall, Jake" userId="03105c7e-4cfd-4998-9c19-809aa2174d81" providerId="ADAL" clId="{CC15E79E-DF88-4959-97B9-7DD67B93FC4A}" dt="2024-04-08T13:31:35.977" v="559" actId="1076"/>
          <ac:spMkLst>
            <pc:docMk/>
            <pc:sldMk cId="3294533174" sldId="445"/>
            <ac:spMk id="7" creationId="{00000000-0000-0000-0000-000000000000}"/>
          </ac:spMkLst>
        </pc:spChg>
        <pc:spChg chg="mod">
          <ac:chgData name="Marshall, Jake" userId="03105c7e-4cfd-4998-9c19-809aa2174d81" providerId="ADAL" clId="{CC15E79E-DF88-4959-97B9-7DD67B93FC4A}" dt="2024-04-08T13:30:16.737" v="552" actId="1076"/>
          <ac:spMkLst>
            <pc:docMk/>
            <pc:sldMk cId="3294533174" sldId="445"/>
            <ac:spMk id="10" creationId="{58B5F2DF-0FE9-4883-9610-FF684CA59AD3}"/>
          </ac:spMkLst>
        </pc:spChg>
      </pc:sldChg>
      <pc:sldChg chg="modSp mod">
        <pc:chgData name="Marshall, Jake" userId="03105c7e-4cfd-4998-9c19-809aa2174d81" providerId="ADAL" clId="{CC15E79E-DF88-4959-97B9-7DD67B93FC4A}" dt="2024-04-08T17:25:00.880" v="7959" actId="13244"/>
        <pc:sldMkLst>
          <pc:docMk/>
          <pc:sldMk cId="3720110514" sldId="446"/>
        </pc:sldMkLst>
        <pc:spChg chg="mod ord">
          <ac:chgData name="Marshall, Jake" userId="03105c7e-4cfd-4998-9c19-809aa2174d81" providerId="ADAL" clId="{CC15E79E-DF88-4959-97B9-7DD67B93FC4A}" dt="2024-04-08T17:25:00.880" v="7959" actId="13244"/>
          <ac:spMkLst>
            <pc:docMk/>
            <pc:sldMk cId="3720110514" sldId="446"/>
            <ac:spMk id="10" creationId="{8138D169-8CD8-43D6-81C6-8D1D4F21E6FC}"/>
          </ac:spMkLst>
        </pc:spChg>
        <pc:picChg chg="mod modCrop">
          <ac:chgData name="Marshall, Jake" userId="03105c7e-4cfd-4998-9c19-809aa2174d81" providerId="ADAL" clId="{CC15E79E-DF88-4959-97B9-7DD67B93FC4A}" dt="2024-04-08T13:40:27.383" v="635" actId="1076"/>
          <ac:picMkLst>
            <pc:docMk/>
            <pc:sldMk cId="3720110514" sldId="446"/>
            <ac:picMk id="4" creationId="{00000000-0000-0000-0000-000000000000}"/>
          </ac:picMkLst>
        </pc:picChg>
      </pc:sldChg>
      <pc:sldChg chg="modSp mod">
        <pc:chgData name="Marshall, Jake" userId="03105c7e-4cfd-4998-9c19-809aa2174d81" providerId="ADAL" clId="{CC15E79E-DF88-4959-97B9-7DD67B93FC4A}" dt="2024-04-08T13:53:04.966" v="989" actId="1076"/>
        <pc:sldMkLst>
          <pc:docMk/>
          <pc:sldMk cId="3428674283" sldId="447"/>
        </pc:sldMkLst>
        <pc:spChg chg="mod">
          <ac:chgData name="Marshall, Jake" userId="03105c7e-4cfd-4998-9c19-809aa2174d81" providerId="ADAL" clId="{CC15E79E-DF88-4959-97B9-7DD67B93FC4A}" dt="2024-04-08T13:53:01.277" v="987" actId="1076"/>
          <ac:spMkLst>
            <pc:docMk/>
            <pc:sldMk cId="3428674283" sldId="447"/>
            <ac:spMk id="7" creationId="{07419ED2-F50B-F402-2D5E-A57A56D02A10}"/>
          </ac:spMkLst>
        </pc:spChg>
        <pc:spChg chg="mod">
          <ac:chgData name="Marshall, Jake" userId="03105c7e-4cfd-4998-9c19-809aa2174d81" providerId="ADAL" clId="{CC15E79E-DF88-4959-97B9-7DD67B93FC4A}" dt="2024-04-08T13:52:01.622" v="892" actId="1076"/>
          <ac:spMkLst>
            <pc:docMk/>
            <pc:sldMk cId="3428674283" sldId="447"/>
            <ac:spMk id="10" creationId="{8A62D78B-B93A-406C-B2E1-BD88888C556F}"/>
          </ac:spMkLst>
        </pc:spChg>
        <pc:picChg chg="mod">
          <ac:chgData name="Marshall, Jake" userId="03105c7e-4cfd-4998-9c19-809aa2174d81" providerId="ADAL" clId="{CC15E79E-DF88-4959-97B9-7DD67B93FC4A}" dt="2024-04-08T13:53:04.966" v="989" actId="1076"/>
          <ac:picMkLst>
            <pc:docMk/>
            <pc:sldMk cId="3428674283" sldId="447"/>
            <ac:picMk id="4" creationId="{00000000-0000-0000-0000-000000000000}"/>
          </ac:picMkLst>
        </pc:picChg>
      </pc:sldChg>
      <pc:sldChg chg="modSp mod">
        <pc:chgData name="Marshall, Jake" userId="03105c7e-4cfd-4998-9c19-809aa2174d81" providerId="ADAL" clId="{CC15E79E-DF88-4959-97B9-7DD67B93FC4A}" dt="2024-04-08T14:00:56.094" v="1288" actId="1076"/>
        <pc:sldMkLst>
          <pc:docMk/>
          <pc:sldMk cId="333444885" sldId="448"/>
        </pc:sldMkLst>
        <pc:spChg chg="mod">
          <ac:chgData name="Marshall, Jake" userId="03105c7e-4cfd-4998-9c19-809aa2174d81" providerId="ADAL" clId="{CC15E79E-DF88-4959-97B9-7DD67B93FC4A}" dt="2024-04-08T14:00:46.103" v="1284" actId="14100"/>
          <ac:spMkLst>
            <pc:docMk/>
            <pc:sldMk cId="333444885" sldId="448"/>
            <ac:spMk id="12" creationId="{00000000-0000-0000-0000-000000000000}"/>
          </ac:spMkLst>
        </pc:spChg>
        <pc:spChg chg="mod">
          <ac:chgData name="Marshall, Jake" userId="03105c7e-4cfd-4998-9c19-809aa2174d81" providerId="ADAL" clId="{CC15E79E-DF88-4959-97B9-7DD67B93FC4A}" dt="2024-04-08T13:57:13.508" v="1281" actId="1076"/>
          <ac:spMkLst>
            <pc:docMk/>
            <pc:sldMk cId="333444885" sldId="448"/>
            <ac:spMk id="16" creationId="{4555C1C7-CBBC-4D63-A806-0EA4751BDC3C}"/>
          </ac:spMkLst>
        </pc:spChg>
        <pc:grpChg chg="mod">
          <ac:chgData name="Marshall, Jake" userId="03105c7e-4cfd-4998-9c19-809aa2174d81" providerId="ADAL" clId="{CC15E79E-DF88-4959-97B9-7DD67B93FC4A}" dt="2024-04-08T14:00:56.094" v="1288" actId="1076"/>
          <ac:grpSpMkLst>
            <pc:docMk/>
            <pc:sldMk cId="333444885" sldId="448"/>
            <ac:grpSpMk id="2" creationId="{00EBD0A2-BFE0-DE8E-3778-EA4AFE562EEB}"/>
          </ac:grpSpMkLst>
        </pc:grpChg>
      </pc:sldChg>
      <pc:sldChg chg="modSp mod">
        <pc:chgData name="Marshall, Jake" userId="03105c7e-4cfd-4998-9c19-809aa2174d81" providerId="ADAL" clId="{CC15E79E-DF88-4959-97B9-7DD67B93FC4A}" dt="2024-04-08T14:06:03.517" v="1359" actId="1076"/>
        <pc:sldMkLst>
          <pc:docMk/>
          <pc:sldMk cId="721375231" sldId="449"/>
        </pc:sldMkLst>
        <pc:spChg chg="mod">
          <ac:chgData name="Marshall, Jake" userId="03105c7e-4cfd-4998-9c19-809aa2174d81" providerId="ADAL" clId="{CC15E79E-DF88-4959-97B9-7DD67B93FC4A}" dt="2024-04-08T14:04:54.102" v="1348" actId="15"/>
          <ac:spMkLst>
            <pc:docMk/>
            <pc:sldMk cId="721375231" sldId="449"/>
            <ac:spMk id="3" creationId="{00000000-0000-0000-0000-000000000000}"/>
          </ac:spMkLst>
        </pc:spChg>
        <pc:spChg chg="mod">
          <ac:chgData name="Marshall, Jake" userId="03105c7e-4cfd-4998-9c19-809aa2174d81" providerId="ADAL" clId="{CC15E79E-DF88-4959-97B9-7DD67B93FC4A}" dt="2024-04-08T14:06:03.517" v="1359" actId="1076"/>
          <ac:spMkLst>
            <pc:docMk/>
            <pc:sldMk cId="721375231" sldId="449"/>
            <ac:spMk id="10" creationId="{C78F4481-4ACC-4D95-B530-566DD55DCA3B}"/>
          </ac:spMkLst>
        </pc:spChg>
        <pc:grpChg chg="mod">
          <ac:chgData name="Marshall, Jake" userId="03105c7e-4cfd-4998-9c19-809aa2174d81" providerId="ADAL" clId="{CC15E79E-DF88-4959-97B9-7DD67B93FC4A}" dt="2024-04-08T14:04:25.364" v="1334" actId="1076"/>
          <ac:grpSpMkLst>
            <pc:docMk/>
            <pc:sldMk cId="721375231" sldId="449"/>
            <ac:grpSpMk id="4" creationId="{601E5A77-2A56-CBFB-15D4-8852E2F4DF1D}"/>
          </ac:grpSpMkLst>
        </pc:grpChg>
      </pc:sldChg>
      <pc:sldChg chg="modSp mod">
        <pc:chgData name="Marshall, Jake" userId="03105c7e-4cfd-4998-9c19-809aa2174d81" providerId="ADAL" clId="{CC15E79E-DF88-4959-97B9-7DD67B93FC4A}" dt="2024-04-08T16:55:12.192" v="6796" actId="1076"/>
        <pc:sldMkLst>
          <pc:docMk/>
          <pc:sldMk cId="3282356299" sldId="450"/>
        </pc:sldMkLst>
        <pc:spChg chg="mod">
          <ac:chgData name="Marshall, Jake" userId="03105c7e-4cfd-4998-9c19-809aa2174d81" providerId="ADAL" clId="{CC15E79E-DF88-4959-97B9-7DD67B93FC4A}" dt="2024-04-08T16:55:12.192" v="6796" actId="1076"/>
          <ac:spMkLst>
            <pc:docMk/>
            <pc:sldMk cId="3282356299" sldId="450"/>
            <ac:spMk id="5" creationId="{2CD52F22-E60C-2170-CEAE-60F22B80BAA6}"/>
          </ac:spMkLst>
        </pc:spChg>
        <pc:spChg chg="mod">
          <ac:chgData name="Marshall, Jake" userId="03105c7e-4cfd-4998-9c19-809aa2174d81" providerId="ADAL" clId="{CC15E79E-DF88-4959-97B9-7DD67B93FC4A}" dt="2024-04-08T16:53:31.085" v="6582" actId="1076"/>
          <ac:spMkLst>
            <pc:docMk/>
            <pc:sldMk cId="3282356299" sldId="450"/>
            <ac:spMk id="9" creationId="{A47244C8-38B9-4783-8771-1FEC8EF09ECE}"/>
          </ac:spMkLst>
        </pc:spChg>
      </pc:sldChg>
      <pc:sldChg chg="addSp delSp modSp add mod modNotesTx">
        <pc:chgData name="Marshall, Jake" userId="03105c7e-4cfd-4998-9c19-809aa2174d81" providerId="ADAL" clId="{CC15E79E-DF88-4959-97B9-7DD67B93FC4A}" dt="2024-04-08T17:25:47.765" v="7967" actId="13244"/>
        <pc:sldMkLst>
          <pc:docMk/>
          <pc:sldMk cId="2314129792" sldId="452"/>
        </pc:sldMkLst>
        <pc:spChg chg="mod">
          <ac:chgData name="Marshall, Jake" userId="03105c7e-4cfd-4998-9c19-809aa2174d81" providerId="ADAL" clId="{CC15E79E-DF88-4959-97B9-7DD67B93FC4A}" dt="2024-04-08T14:37:14.518" v="3061" actId="14100"/>
          <ac:spMkLst>
            <pc:docMk/>
            <pc:sldMk cId="2314129792" sldId="452"/>
            <ac:spMk id="3" creationId="{00000000-0000-0000-0000-000000000000}"/>
          </ac:spMkLst>
        </pc:spChg>
        <pc:spChg chg="mod ord">
          <ac:chgData name="Marshall, Jake" userId="03105c7e-4cfd-4998-9c19-809aa2174d81" providerId="ADAL" clId="{CC15E79E-DF88-4959-97B9-7DD67B93FC4A}" dt="2024-04-08T17:25:47.765" v="7967" actId="13244"/>
          <ac:spMkLst>
            <pc:docMk/>
            <pc:sldMk cId="2314129792" sldId="452"/>
            <ac:spMk id="9" creationId="{CD6286DC-F50E-43CC-8AAB-6ADF66E30890}"/>
          </ac:spMkLst>
        </pc:spChg>
        <pc:picChg chg="add del mod">
          <ac:chgData name="Marshall, Jake" userId="03105c7e-4cfd-4998-9c19-809aa2174d81" providerId="ADAL" clId="{CC15E79E-DF88-4959-97B9-7DD67B93FC4A}" dt="2024-04-08T14:37:08.937" v="3060" actId="21"/>
          <ac:picMkLst>
            <pc:docMk/>
            <pc:sldMk cId="2314129792" sldId="452"/>
            <ac:picMk id="4" creationId="{AFA0392E-9D90-B6EA-1F5B-4D73B8FED702}"/>
          </ac:picMkLst>
        </pc:picChg>
      </pc:sldChg>
      <pc:sldChg chg="addSp delSp modSp add mod modNotesTx">
        <pc:chgData name="Marshall, Jake" userId="03105c7e-4cfd-4998-9c19-809aa2174d81" providerId="ADAL" clId="{CC15E79E-DF88-4959-97B9-7DD67B93FC4A}" dt="2024-04-08T17:24:11.971" v="7953" actId="962"/>
        <pc:sldMkLst>
          <pc:docMk/>
          <pc:sldMk cId="47365027" sldId="453"/>
        </pc:sldMkLst>
        <pc:spChg chg="del">
          <ac:chgData name="Marshall, Jake" userId="03105c7e-4cfd-4998-9c19-809aa2174d81" providerId="ADAL" clId="{CC15E79E-DF88-4959-97B9-7DD67B93FC4A}" dt="2024-04-08T14:37:40.407" v="3093" actId="21"/>
          <ac:spMkLst>
            <pc:docMk/>
            <pc:sldMk cId="47365027" sldId="453"/>
            <ac:spMk id="3" creationId="{00000000-0000-0000-0000-000000000000}"/>
          </ac:spMkLst>
        </pc:spChg>
        <pc:spChg chg="add del mod">
          <ac:chgData name="Marshall, Jake" userId="03105c7e-4cfd-4998-9c19-809aa2174d81" providerId="ADAL" clId="{CC15E79E-DF88-4959-97B9-7DD67B93FC4A}" dt="2024-04-08T14:37:42.435" v="3094" actId="21"/>
          <ac:spMkLst>
            <pc:docMk/>
            <pc:sldMk cId="47365027" sldId="453"/>
            <ac:spMk id="4" creationId="{FB4C73ED-2BC5-FAF2-C785-99011155D3F8}"/>
          </ac:spMkLst>
        </pc:spChg>
        <pc:spChg chg="mod">
          <ac:chgData name="Marshall, Jake" userId="03105c7e-4cfd-4998-9c19-809aa2174d81" providerId="ADAL" clId="{CC15E79E-DF88-4959-97B9-7DD67B93FC4A}" dt="2024-04-08T14:50:42.089" v="3557" actId="20577"/>
          <ac:spMkLst>
            <pc:docMk/>
            <pc:sldMk cId="47365027" sldId="453"/>
            <ac:spMk id="9" creationId="{CD6286DC-F50E-43CC-8AAB-6ADF66E30890}"/>
          </ac:spMkLst>
        </pc:spChg>
        <pc:spChg chg="add mod">
          <ac:chgData name="Marshall, Jake" userId="03105c7e-4cfd-4998-9c19-809aa2174d81" providerId="ADAL" clId="{CC15E79E-DF88-4959-97B9-7DD67B93FC4A}" dt="2024-04-08T14:50:48.685" v="3561" actId="20577"/>
          <ac:spMkLst>
            <pc:docMk/>
            <pc:sldMk cId="47365027" sldId="453"/>
            <ac:spMk id="10" creationId="{2ED70C2C-162A-D7F2-313B-4765CE895C8E}"/>
          </ac:spMkLst>
        </pc:spChg>
        <pc:picChg chg="add del mod">
          <ac:chgData name="Marshall, Jake" userId="03105c7e-4cfd-4998-9c19-809aa2174d81" providerId="ADAL" clId="{CC15E79E-DF88-4959-97B9-7DD67B93FC4A}" dt="2024-04-08T14:37:57.876" v="3097" actId="21"/>
          <ac:picMkLst>
            <pc:docMk/>
            <pc:sldMk cId="47365027" sldId="453"/>
            <ac:picMk id="6" creationId="{29C5A947-80FA-8F9D-DE1A-E337C6A07B4D}"/>
          </ac:picMkLst>
        </pc:picChg>
        <pc:picChg chg="add del mod">
          <ac:chgData name="Marshall, Jake" userId="03105c7e-4cfd-4998-9c19-809aa2174d81" providerId="ADAL" clId="{CC15E79E-DF88-4959-97B9-7DD67B93FC4A}" dt="2024-04-08T14:39:01.572" v="3103" actId="21"/>
          <ac:picMkLst>
            <pc:docMk/>
            <pc:sldMk cId="47365027" sldId="453"/>
            <ac:picMk id="7" creationId="{948463C5-138F-6C1C-F85E-5518847903CC}"/>
          </ac:picMkLst>
        </pc:picChg>
        <pc:picChg chg="add del mod">
          <ac:chgData name="Marshall, Jake" userId="03105c7e-4cfd-4998-9c19-809aa2174d81" providerId="ADAL" clId="{CC15E79E-DF88-4959-97B9-7DD67B93FC4A}" dt="2024-04-08T14:40:26.227" v="3134" actId="21"/>
          <ac:picMkLst>
            <pc:docMk/>
            <pc:sldMk cId="47365027" sldId="453"/>
            <ac:picMk id="8" creationId="{8D9F7330-7889-C03F-544C-1B35480F7272}"/>
          </ac:picMkLst>
        </pc:picChg>
        <pc:picChg chg="add mod modCrop">
          <ac:chgData name="Marshall, Jake" userId="03105c7e-4cfd-4998-9c19-809aa2174d81" providerId="ADAL" clId="{CC15E79E-DF88-4959-97B9-7DD67B93FC4A}" dt="2024-04-08T17:24:11.971" v="7953" actId="962"/>
          <ac:picMkLst>
            <pc:docMk/>
            <pc:sldMk cId="47365027" sldId="453"/>
            <ac:picMk id="11" creationId="{813B973F-6664-1D84-0789-EE7AD67141E5}"/>
          </ac:picMkLst>
        </pc:picChg>
      </pc:sldChg>
      <pc:sldChg chg="delSp modSp add mod modNotesTx">
        <pc:chgData name="Marshall, Jake" userId="03105c7e-4cfd-4998-9c19-809aa2174d81" providerId="ADAL" clId="{CC15E79E-DF88-4959-97B9-7DD67B93FC4A}" dt="2024-04-08T14:58:37.094" v="4265" actId="20577"/>
        <pc:sldMkLst>
          <pc:docMk/>
          <pc:sldMk cId="1440581992" sldId="454"/>
        </pc:sldMkLst>
        <pc:spChg chg="mod">
          <ac:chgData name="Marshall, Jake" userId="03105c7e-4cfd-4998-9c19-809aa2174d81" providerId="ADAL" clId="{CC15E79E-DF88-4959-97B9-7DD67B93FC4A}" dt="2024-04-08T14:51:00.034" v="3586" actId="20577"/>
          <ac:spMkLst>
            <pc:docMk/>
            <pc:sldMk cId="1440581992" sldId="454"/>
            <ac:spMk id="9" creationId="{CD6286DC-F50E-43CC-8AAB-6ADF66E30890}"/>
          </ac:spMkLst>
        </pc:spChg>
        <pc:spChg chg="mod">
          <ac:chgData name="Marshall, Jake" userId="03105c7e-4cfd-4998-9c19-809aa2174d81" providerId="ADAL" clId="{CC15E79E-DF88-4959-97B9-7DD67B93FC4A}" dt="2024-04-08T14:58:02.617" v="4114" actId="1076"/>
          <ac:spMkLst>
            <pc:docMk/>
            <pc:sldMk cId="1440581992" sldId="454"/>
            <ac:spMk id="10" creationId="{2ED70C2C-162A-D7F2-313B-4765CE895C8E}"/>
          </ac:spMkLst>
        </pc:spChg>
        <pc:picChg chg="del">
          <ac:chgData name="Marshall, Jake" userId="03105c7e-4cfd-4998-9c19-809aa2174d81" providerId="ADAL" clId="{CC15E79E-DF88-4959-97B9-7DD67B93FC4A}" dt="2024-04-08T14:51:02.848" v="3587" actId="21"/>
          <ac:picMkLst>
            <pc:docMk/>
            <pc:sldMk cId="1440581992" sldId="454"/>
            <ac:picMk id="11" creationId="{813B973F-6664-1D84-0789-EE7AD67141E5}"/>
          </ac:picMkLst>
        </pc:picChg>
      </pc:sldChg>
      <pc:sldChg chg="modSp add mod modNotesTx">
        <pc:chgData name="Marshall, Jake" userId="03105c7e-4cfd-4998-9c19-809aa2174d81" providerId="ADAL" clId="{CC15E79E-DF88-4959-97B9-7DD67B93FC4A}" dt="2024-04-08T16:08:02.460" v="5103" actId="1076"/>
        <pc:sldMkLst>
          <pc:docMk/>
          <pc:sldMk cId="1053665430" sldId="455"/>
        </pc:sldMkLst>
        <pc:spChg chg="mod">
          <ac:chgData name="Marshall, Jake" userId="03105c7e-4cfd-4998-9c19-809aa2174d81" providerId="ADAL" clId="{CC15E79E-DF88-4959-97B9-7DD67B93FC4A}" dt="2024-04-08T14:58:16.283" v="4145" actId="20577"/>
          <ac:spMkLst>
            <pc:docMk/>
            <pc:sldMk cId="1053665430" sldId="455"/>
            <ac:spMk id="9" creationId="{CD6286DC-F50E-43CC-8AAB-6ADF66E30890}"/>
          </ac:spMkLst>
        </pc:spChg>
        <pc:spChg chg="mod">
          <ac:chgData name="Marshall, Jake" userId="03105c7e-4cfd-4998-9c19-809aa2174d81" providerId="ADAL" clId="{CC15E79E-DF88-4959-97B9-7DD67B93FC4A}" dt="2024-04-08T16:08:02.460" v="5103" actId="1076"/>
          <ac:spMkLst>
            <pc:docMk/>
            <pc:sldMk cId="1053665430" sldId="455"/>
            <ac:spMk id="10" creationId="{2ED70C2C-162A-D7F2-313B-4765CE895C8E}"/>
          </ac:spMkLst>
        </pc:spChg>
      </pc:sldChg>
      <pc:sldChg chg="addSp delSp modSp add mod">
        <pc:chgData name="Marshall, Jake" userId="03105c7e-4cfd-4998-9c19-809aa2174d81" providerId="ADAL" clId="{CC15E79E-DF88-4959-97B9-7DD67B93FC4A}" dt="2024-04-08T17:24:40.175" v="7956" actId="962"/>
        <pc:sldMkLst>
          <pc:docMk/>
          <pc:sldMk cId="3865365114" sldId="456"/>
        </pc:sldMkLst>
        <pc:spChg chg="del">
          <ac:chgData name="Marshall, Jake" userId="03105c7e-4cfd-4998-9c19-809aa2174d81" providerId="ADAL" clId="{CC15E79E-DF88-4959-97B9-7DD67B93FC4A}" dt="2024-04-08T16:59:04.597" v="7283" actId="21"/>
          <ac:spMkLst>
            <pc:docMk/>
            <pc:sldMk cId="3865365114" sldId="456"/>
            <ac:spMk id="3" creationId="{00000000-0000-0000-0000-000000000000}"/>
          </ac:spMkLst>
        </pc:spChg>
        <pc:spChg chg="add del mod">
          <ac:chgData name="Marshall, Jake" userId="03105c7e-4cfd-4998-9c19-809aa2174d81" providerId="ADAL" clId="{CC15E79E-DF88-4959-97B9-7DD67B93FC4A}" dt="2024-04-08T16:59:06.780" v="7284" actId="21"/>
          <ac:spMkLst>
            <pc:docMk/>
            <pc:sldMk cId="3865365114" sldId="456"/>
            <ac:spMk id="4" creationId="{995271A7-67A4-CC62-81C8-DB5320C76719}"/>
          </ac:spMkLst>
        </pc:spChg>
        <pc:spChg chg="add mod">
          <ac:chgData name="Marshall, Jake" userId="03105c7e-4cfd-4998-9c19-809aa2174d81" providerId="ADAL" clId="{CC15E79E-DF88-4959-97B9-7DD67B93FC4A}" dt="2024-04-08T17:00:49.127" v="7539" actId="1076"/>
          <ac:spMkLst>
            <pc:docMk/>
            <pc:sldMk cId="3865365114" sldId="456"/>
            <ac:spMk id="6" creationId="{BEC39878-797B-C159-BA64-12A24283EAF2}"/>
          </ac:spMkLst>
        </pc:spChg>
        <pc:spChg chg="mod">
          <ac:chgData name="Marshall, Jake" userId="03105c7e-4cfd-4998-9c19-809aa2174d81" providerId="ADAL" clId="{CC15E79E-DF88-4959-97B9-7DD67B93FC4A}" dt="2024-04-08T17:01:03.429" v="7542" actId="1076"/>
          <ac:spMkLst>
            <pc:docMk/>
            <pc:sldMk cId="3865365114" sldId="456"/>
            <ac:spMk id="9" creationId="{6C845D6C-399A-44A8-A702-72ADD2387123}"/>
          </ac:spMkLst>
        </pc:spChg>
        <pc:picChg chg="add mod">
          <ac:chgData name="Marshall, Jake" userId="03105c7e-4cfd-4998-9c19-809aa2174d81" providerId="ADAL" clId="{CC15E79E-DF88-4959-97B9-7DD67B93FC4A}" dt="2024-04-08T17:24:40.175" v="7956" actId="962"/>
          <ac:picMkLst>
            <pc:docMk/>
            <pc:sldMk cId="3865365114" sldId="456"/>
            <ac:picMk id="5" creationId="{BABC722C-0550-53DD-6455-3E2FD8AF5328}"/>
          </ac:picMkLst>
        </pc:picChg>
      </pc:sldChg>
    </pc:docChg>
  </pc:docChgLst>
  <pc:docChgLst>
    <pc:chgData name="Marshall, Jake" userId="S::jake.marshall@ons.gov.uk::03105c7e-4cfd-4998-9c19-809aa2174d81" providerId="AD" clId="Web-{D935FFC6-CA24-52E4-1812-362288E0C126}"/>
    <pc:docChg chg="mod modSld">
      <pc:chgData name="Marshall, Jake" userId="S::jake.marshall@ons.gov.uk::03105c7e-4cfd-4998-9c19-809aa2174d81" providerId="AD" clId="Web-{D935FFC6-CA24-52E4-1812-362288E0C126}" dt="2023-04-03T13:38:43.754" v="3" actId="20577"/>
      <pc:docMkLst>
        <pc:docMk/>
      </pc:docMkLst>
      <pc:sldChg chg="modSp">
        <pc:chgData name="Marshall, Jake" userId="S::jake.marshall@ons.gov.uk::03105c7e-4cfd-4998-9c19-809aa2174d81" providerId="AD" clId="Web-{D935FFC6-CA24-52E4-1812-362288E0C126}" dt="2023-04-03T13:38:43.754" v="3" actId="20577"/>
        <pc:sldMkLst>
          <pc:docMk/>
          <pc:sldMk cId="3004027192" sldId="260"/>
        </pc:sldMkLst>
        <pc:spChg chg="mod">
          <ac:chgData name="Marshall, Jake" userId="S::jake.marshall@ons.gov.uk::03105c7e-4cfd-4998-9c19-809aa2174d81" providerId="AD" clId="Web-{D935FFC6-CA24-52E4-1812-362288E0C126}" dt="2023-04-03T13:38:43.754" v="3" actId="20577"/>
          <ac:spMkLst>
            <pc:docMk/>
            <pc:sldMk cId="3004027192" sldId="260"/>
            <ac:spMk id="7" creationId="{00000000-0000-0000-0000-000000000000}"/>
          </ac:spMkLst>
        </pc:spChg>
      </pc:sldChg>
      <pc:sldChg chg="addCm">
        <pc:chgData name="Marshall, Jake" userId="S::jake.marshall@ons.gov.uk::03105c7e-4cfd-4998-9c19-809aa2174d81" providerId="AD" clId="Web-{D935FFC6-CA24-52E4-1812-362288E0C126}" dt="2023-04-03T13:37:41.030" v="1"/>
        <pc:sldMkLst>
          <pc:docMk/>
          <pc:sldMk cId="4233190567" sldId="310"/>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3.png>
</file>

<file path=ppt/media/image34.png>
</file>

<file path=ppt/media/image35.png>
</file>

<file path=ppt/media/image36.png>
</file>

<file path=ppt/media/image37.png>
</file>

<file path=ppt/media/image38.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756CF1-1FCD-E243-925E-A75B8B4E667B}" type="datetimeFigureOut">
              <a:rPr lang="en-US" smtClean="0"/>
              <a:t>4/8/2024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895EDB-6B5D-864C-AC6A-318791A1A935}" type="slidenum">
              <a:rPr lang="en-US" smtClean="0"/>
              <a:t>‹#›</a:t>
            </a:fld>
            <a:endParaRPr lang="en-US"/>
          </a:p>
        </p:txBody>
      </p:sp>
    </p:spTree>
    <p:extLst>
      <p:ext uri="{BB962C8B-B14F-4D97-AF65-F5344CB8AC3E}">
        <p14:creationId xmlns:p14="http://schemas.microsoft.com/office/powerpoint/2010/main" val="4238315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3895EDB-6B5D-864C-AC6A-318791A1A935}" type="slidenum">
              <a:rPr lang="en-US" smtClean="0"/>
              <a:t>1</a:t>
            </a:fld>
            <a:endParaRPr lang="en-US"/>
          </a:p>
        </p:txBody>
      </p:sp>
    </p:spTree>
    <p:extLst>
      <p:ext uri="{BB962C8B-B14F-4D97-AF65-F5344CB8AC3E}">
        <p14:creationId xmlns:p14="http://schemas.microsoft.com/office/powerpoint/2010/main" val="42073708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Accuracy weights predictions of positive and negative classes the same (as it is assuming balance), but this is rarely ever the case</a:t>
            </a:r>
          </a:p>
        </p:txBody>
      </p:sp>
      <p:sp>
        <p:nvSpPr>
          <p:cNvPr id="4" name="Slide Number Placeholder 3"/>
          <p:cNvSpPr>
            <a:spLocks noGrp="1"/>
          </p:cNvSpPr>
          <p:nvPr>
            <p:ph type="sldNum" sz="quarter" idx="5"/>
          </p:nvPr>
        </p:nvSpPr>
        <p:spPr/>
        <p:txBody>
          <a:bodyPr/>
          <a:lstStyle/>
          <a:p>
            <a:fld id="{13895EDB-6B5D-864C-AC6A-318791A1A935}" type="slidenum">
              <a:rPr lang="en-US" smtClean="0"/>
              <a:t>26</a:t>
            </a:fld>
            <a:endParaRPr lang="en-US"/>
          </a:p>
        </p:txBody>
      </p:sp>
    </p:spTree>
    <p:extLst>
      <p:ext uri="{BB962C8B-B14F-4D97-AF65-F5344CB8AC3E}">
        <p14:creationId xmlns:p14="http://schemas.microsoft.com/office/powerpoint/2010/main" val="38542815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can help you choose between features when narrowing down to the simplest model you can. </a:t>
            </a:r>
          </a:p>
        </p:txBody>
      </p:sp>
      <p:sp>
        <p:nvSpPr>
          <p:cNvPr id="4" name="Slide Number Placeholder 3"/>
          <p:cNvSpPr>
            <a:spLocks noGrp="1"/>
          </p:cNvSpPr>
          <p:nvPr>
            <p:ph type="sldNum" sz="quarter" idx="5"/>
          </p:nvPr>
        </p:nvSpPr>
        <p:spPr/>
        <p:txBody>
          <a:bodyPr/>
          <a:lstStyle/>
          <a:p>
            <a:fld id="{13895EDB-6B5D-864C-AC6A-318791A1A935}" type="slidenum">
              <a:rPr lang="en-US" smtClean="0"/>
              <a:t>30</a:t>
            </a:fld>
            <a:endParaRPr lang="en-US"/>
          </a:p>
        </p:txBody>
      </p:sp>
    </p:spTree>
    <p:extLst>
      <p:ext uri="{BB962C8B-B14F-4D97-AF65-F5344CB8AC3E}">
        <p14:creationId xmlns:p14="http://schemas.microsoft.com/office/powerpoint/2010/main" val="16416813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61616"/>
                </a:solidFill>
                <a:effectLst/>
                <a:latin typeface="IBM Plex Sans" panose="020F0502020204030204" pitchFamily="34" charset="0"/>
              </a:rPr>
              <a:t>Ensemble learning gives credence to the idea of the “wisdom of crowds,” which suggests that the decision-making of a larger group of people is typically better than that of an individual expert (IBM 2023</a:t>
            </a:r>
            <a:endParaRPr lang="en-GB" dirty="0"/>
          </a:p>
        </p:txBody>
      </p:sp>
      <p:sp>
        <p:nvSpPr>
          <p:cNvPr id="4" name="Slide Number Placeholder 3"/>
          <p:cNvSpPr>
            <a:spLocks noGrp="1"/>
          </p:cNvSpPr>
          <p:nvPr>
            <p:ph type="sldNum" sz="quarter" idx="5"/>
          </p:nvPr>
        </p:nvSpPr>
        <p:spPr/>
        <p:txBody>
          <a:bodyPr/>
          <a:lstStyle/>
          <a:p>
            <a:fld id="{13895EDB-6B5D-864C-AC6A-318791A1A935}" type="slidenum">
              <a:rPr lang="en-US" smtClean="0"/>
              <a:t>31</a:t>
            </a:fld>
            <a:endParaRPr lang="en-US"/>
          </a:p>
        </p:txBody>
      </p:sp>
    </p:spTree>
    <p:extLst>
      <p:ext uri="{BB962C8B-B14F-4D97-AF65-F5344CB8AC3E}">
        <p14:creationId xmlns:p14="http://schemas.microsoft.com/office/powerpoint/2010/main" val="30378149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case of classification, the average is simply the majority vote!</a:t>
            </a:r>
          </a:p>
        </p:txBody>
      </p:sp>
      <p:sp>
        <p:nvSpPr>
          <p:cNvPr id="4" name="Slide Number Placeholder 3"/>
          <p:cNvSpPr>
            <a:spLocks noGrp="1"/>
          </p:cNvSpPr>
          <p:nvPr>
            <p:ph type="sldNum" sz="quarter" idx="5"/>
          </p:nvPr>
        </p:nvSpPr>
        <p:spPr/>
        <p:txBody>
          <a:bodyPr/>
          <a:lstStyle/>
          <a:p>
            <a:fld id="{13895EDB-6B5D-864C-AC6A-318791A1A935}" type="slidenum">
              <a:rPr lang="en-US" smtClean="0"/>
              <a:t>32</a:t>
            </a:fld>
            <a:endParaRPr lang="en-US"/>
          </a:p>
        </p:txBody>
      </p:sp>
    </p:spTree>
    <p:extLst>
      <p:ext uri="{BB962C8B-B14F-4D97-AF65-F5344CB8AC3E}">
        <p14:creationId xmlns:p14="http://schemas.microsoft.com/office/powerpoint/2010/main" val="721985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3895EDB-6B5D-864C-AC6A-318791A1A935}" type="slidenum">
              <a:rPr lang="en-US" smtClean="0"/>
              <a:t>39</a:t>
            </a:fld>
            <a:endParaRPr lang="en-US"/>
          </a:p>
        </p:txBody>
      </p:sp>
    </p:spTree>
    <p:extLst>
      <p:ext uri="{BB962C8B-B14F-4D97-AF65-F5344CB8AC3E}">
        <p14:creationId xmlns:p14="http://schemas.microsoft.com/office/powerpoint/2010/main" val="3390786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3895EDB-6B5D-864C-AC6A-318791A1A935}" type="slidenum">
              <a:rPr lang="en-US" smtClean="0"/>
              <a:t>40</a:t>
            </a:fld>
            <a:endParaRPr lang="en-US"/>
          </a:p>
        </p:txBody>
      </p:sp>
    </p:spTree>
    <p:extLst>
      <p:ext uri="{BB962C8B-B14F-4D97-AF65-F5344CB8AC3E}">
        <p14:creationId xmlns:p14="http://schemas.microsoft.com/office/powerpoint/2010/main" val="2454995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algorithm does this by finding the classification/decision boundary, which separates classes and helps inform the model on which class the points are labelled to.</a:t>
            </a:r>
          </a:p>
        </p:txBody>
      </p:sp>
      <p:sp>
        <p:nvSpPr>
          <p:cNvPr id="4" name="Slide Number Placeholder 3"/>
          <p:cNvSpPr>
            <a:spLocks noGrp="1"/>
          </p:cNvSpPr>
          <p:nvPr>
            <p:ph type="sldNum" sz="quarter" idx="5"/>
          </p:nvPr>
        </p:nvSpPr>
        <p:spPr/>
        <p:txBody>
          <a:bodyPr/>
          <a:lstStyle/>
          <a:p>
            <a:fld id="{13895EDB-6B5D-864C-AC6A-318791A1A935}" type="slidenum">
              <a:rPr lang="en-US" smtClean="0"/>
              <a:t>2</a:t>
            </a:fld>
            <a:endParaRPr lang="en-US"/>
          </a:p>
        </p:txBody>
      </p:sp>
    </p:spTree>
    <p:extLst>
      <p:ext uri="{BB962C8B-B14F-4D97-AF65-F5344CB8AC3E}">
        <p14:creationId xmlns:p14="http://schemas.microsoft.com/office/powerpoint/2010/main" val="18470695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Each step is effectively partitioning the dataset into different pools or categories, known as recursive partitioning.</a:t>
            </a:r>
          </a:p>
        </p:txBody>
      </p:sp>
      <p:sp>
        <p:nvSpPr>
          <p:cNvPr id="4" name="Slide Number Placeholder 3"/>
          <p:cNvSpPr>
            <a:spLocks noGrp="1"/>
          </p:cNvSpPr>
          <p:nvPr>
            <p:ph type="sldNum" sz="quarter" idx="5"/>
          </p:nvPr>
        </p:nvSpPr>
        <p:spPr/>
        <p:txBody>
          <a:bodyPr/>
          <a:lstStyle/>
          <a:p>
            <a:fld id="{13895EDB-6B5D-864C-AC6A-318791A1A935}" type="slidenum">
              <a:rPr lang="en-US" smtClean="0"/>
              <a:t>12</a:t>
            </a:fld>
            <a:endParaRPr lang="en-US"/>
          </a:p>
        </p:txBody>
      </p:sp>
    </p:spTree>
    <p:extLst>
      <p:ext uri="{BB962C8B-B14F-4D97-AF65-F5344CB8AC3E}">
        <p14:creationId xmlns:p14="http://schemas.microsoft.com/office/powerpoint/2010/main" val="5770071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3895EDB-6B5D-864C-AC6A-318791A1A935}" type="slidenum">
              <a:rPr lang="en-US" smtClean="0"/>
              <a:t>15</a:t>
            </a:fld>
            <a:endParaRPr lang="en-US"/>
          </a:p>
        </p:txBody>
      </p:sp>
    </p:spTree>
    <p:extLst>
      <p:ext uri="{BB962C8B-B14F-4D97-AF65-F5344CB8AC3E}">
        <p14:creationId xmlns:p14="http://schemas.microsoft.com/office/powerpoint/2010/main" val="719145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2400"/>
              <a:t>How do we write this in a way other than a graph?</a:t>
            </a:r>
          </a:p>
          <a:p>
            <a:endParaRPr lang="en-GB"/>
          </a:p>
        </p:txBody>
      </p:sp>
      <p:sp>
        <p:nvSpPr>
          <p:cNvPr id="4" name="Slide Number Placeholder 3"/>
          <p:cNvSpPr>
            <a:spLocks noGrp="1"/>
          </p:cNvSpPr>
          <p:nvPr>
            <p:ph type="sldNum" sz="quarter" idx="5"/>
          </p:nvPr>
        </p:nvSpPr>
        <p:spPr/>
        <p:txBody>
          <a:bodyPr/>
          <a:lstStyle/>
          <a:p>
            <a:fld id="{13895EDB-6B5D-864C-AC6A-318791A1A935}" type="slidenum">
              <a:rPr lang="en-US" smtClean="0"/>
              <a:t>17</a:t>
            </a:fld>
            <a:endParaRPr lang="en-US"/>
          </a:p>
        </p:txBody>
      </p:sp>
    </p:spTree>
    <p:extLst>
      <p:ext uri="{BB962C8B-B14F-4D97-AF65-F5344CB8AC3E}">
        <p14:creationId xmlns:p14="http://schemas.microsoft.com/office/powerpoint/2010/main" val="39596649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could use some additional data to ensure our sample is representative of the sample we are going to make conclusions about</a:t>
            </a:r>
          </a:p>
        </p:txBody>
      </p:sp>
      <p:sp>
        <p:nvSpPr>
          <p:cNvPr id="4" name="Slide Number Placeholder 3"/>
          <p:cNvSpPr>
            <a:spLocks noGrp="1"/>
          </p:cNvSpPr>
          <p:nvPr>
            <p:ph type="sldNum" sz="quarter" idx="5"/>
          </p:nvPr>
        </p:nvSpPr>
        <p:spPr/>
        <p:txBody>
          <a:bodyPr/>
          <a:lstStyle/>
          <a:p>
            <a:fld id="{13895EDB-6B5D-864C-AC6A-318791A1A935}" type="slidenum">
              <a:rPr lang="en-US" smtClean="0"/>
              <a:t>18</a:t>
            </a:fld>
            <a:endParaRPr lang="en-US"/>
          </a:p>
        </p:txBody>
      </p:sp>
    </p:spTree>
    <p:extLst>
      <p:ext uri="{BB962C8B-B14F-4D97-AF65-F5344CB8AC3E}">
        <p14:creationId xmlns:p14="http://schemas.microsoft.com/office/powerpoint/2010/main" val="29586131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Summary table for calculating the successful classification of our models. </a:t>
            </a:r>
          </a:p>
          <a:p>
            <a:endParaRPr lang="en-GB" dirty="0"/>
          </a:p>
        </p:txBody>
      </p:sp>
      <p:sp>
        <p:nvSpPr>
          <p:cNvPr id="4" name="Slide Number Placeholder 3"/>
          <p:cNvSpPr>
            <a:spLocks noGrp="1"/>
          </p:cNvSpPr>
          <p:nvPr>
            <p:ph type="sldNum" sz="quarter" idx="5"/>
          </p:nvPr>
        </p:nvSpPr>
        <p:spPr/>
        <p:txBody>
          <a:bodyPr/>
          <a:lstStyle/>
          <a:p>
            <a:fld id="{13895EDB-6B5D-864C-AC6A-318791A1A935}" type="slidenum">
              <a:rPr lang="en-US" smtClean="0"/>
              <a:t>23</a:t>
            </a:fld>
            <a:endParaRPr lang="en-US"/>
          </a:p>
        </p:txBody>
      </p:sp>
    </p:spTree>
    <p:extLst>
      <p:ext uri="{BB962C8B-B14F-4D97-AF65-F5344CB8AC3E}">
        <p14:creationId xmlns:p14="http://schemas.microsoft.com/office/powerpoint/2010/main" val="31775765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3895EDB-6B5D-864C-AC6A-318791A1A935}" type="slidenum">
              <a:rPr lang="en-US" smtClean="0"/>
              <a:t>24</a:t>
            </a:fld>
            <a:endParaRPr lang="en-US"/>
          </a:p>
        </p:txBody>
      </p:sp>
    </p:spTree>
    <p:extLst>
      <p:ext uri="{BB962C8B-B14F-4D97-AF65-F5344CB8AC3E}">
        <p14:creationId xmlns:p14="http://schemas.microsoft.com/office/powerpoint/2010/main" val="36780248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do we think is the core problem with accuracy as a metric? Think of the class distribution….</a:t>
            </a:r>
          </a:p>
        </p:txBody>
      </p:sp>
      <p:sp>
        <p:nvSpPr>
          <p:cNvPr id="4" name="Slide Number Placeholder 3"/>
          <p:cNvSpPr>
            <a:spLocks noGrp="1"/>
          </p:cNvSpPr>
          <p:nvPr>
            <p:ph type="sldNum" sz="quarter" idx="5"/>
          </p:nvPr>
        </p:nvSpPr>
        <p:spPr/>
        <p:txBody>
          <a:bodyPr/>
          <a:lstStyle/>
          <a:p>
            <a:fld id="{13895EDB-6B5D-864C-AC6A-318791A1A935}" type="slidenum">
              <a:rPr lang="en-US" smtClean="0"/>
              <a:t>25</a:t>
            </a:fld>
            <a:endParaRPr lang="en-US"/>
          </a:p>
        </p:txBody>
      </p:sp>
    </p:spTree>
    <p:extLst>
      <p:ext uri="{BB962C8B-B14F-4D97-AF65-F5344CB8AC3E}">
        <p14:creationId xmlns:p14="http://schemas.microsoft.com/office/powerpoint/2010/main" val="1945732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F5F5F6"/>
        </a:solidFill>
        <a:effectLst/>
      </p:bgPr>
    </p:bg>
    <p:spTree>
      <p:nvGrpSpPr>
        <p:cNvPr id="1" name=""/>
        <p:cNvGrpSpPr/>
        <p:nvPr/>
      </p:nvGrpSpPr>
      <p:grpSpPr>
        <a:xfrm>
          <a:off x="0" y="0"/>
          <a:ext cx="0" cy="0"/>
          <a:chOff x="0" y="0"/>
          <a:chExt cx="0" cy="0"/>
        </a:xfrm>
      </p:grpSpPr>
      <p:sp>
        <p:nvSpPr>
          <p:cNvPr id="13" name="Slide Number Placeholder">
            <a:extLst>
              <a:ext uri="{FF2B5EF4-FFF2-40B4-BE49-F238E27FC236}">
                <a16:creationId xmlns:a16="http://schemas.microsoft.com/office/drawing/2014/main" id="{B3003A7E-23D8-E24C-BF09-F295F1F8A7DE}"/>
              </a:ext>
            </a:extLst>
          </p:cNvPr>
          <p:cNvSpPr>
            <a:spLocks noGrp="1"/>
          </p:cNvSpPr>
          <p:nvPr>
            <p:ph type="sldNum" sz="quarter" idx="12"/>
          </p:nvPr>
        </p:nvSpPr>
        <p:spPr/>
        <p:txBody>
          <a:bodyPr/>
          <a:lstStyle>
            <a:lvl1pPr>
              <a:defRPr>
                <a:solidFill>
                  <a:schemeClr val="bg1"/>
                </a:solidFill>
              </a:defRPr>
            </a:lvl1pPr>
          </a:lstStyle>
          <a:p>
            <a:pPr algn="ctr"/>
            <a:fld id="{232417FB-2EF4-EC49-BC13-97513C37E9E5}" type="slidenum">
              <a:rPr lang="en-US" smtClean="0"/>
              <a:pPr algn="ctr"/>
              <a:t>‹#›</a:t>
            </a:fld>
            <a:endParaRPr lang="en-US"/>
          </a:p>
        </p:txBody>
      </p:sp>
      <p:sp>
        <p:nvSpPr>
          <p:cNvPr id="3" name="Title Placeholder">
            <a:extLst>
              <a:ext uri="{FF2B5EF4-FFF2-40B4-BE49-F238E27FC236}">
                <a16:creationId xmlns:a16="http://schemas.microsoft.com/office/drawing/2014/main" id="{48485E20-F5C4-4B08-A033-1AF23AE221F2}"/>
              </a:ext>
            </a:extLst>
          </p:cNvPr>
          <p:cNvSpPr>
            <a:spLocks noGrp="1"/>
          </p:cNvSpPr>
          <p:nvPr>
            <p:ph type="title" hasCustomPrompt="1"/>
          </p:nvPr>
        </p:nvSpPr>
        <p:spPr>
          <a:xfrm>
            <a:off x="838201" y="848993"/>
            <a:ext cx="7221070" cy="2647241"/>
          </a:xfrm>
          <a:prstGeom prst="rect">
            <a:avLst/>
          </a:prstGeom>
        </p:spPr>
        <p:txBody>
          <a:bodyPr/>
          <a:lstStyle>
            <a:lvl1pPr>
              <a:defRPr>
                <a:solidFill>
                  <a:schemeClr val="bg1"/>
                </a:solidFill>
              </a:defRPr>
            </a:lvl1pPr>
          </a:lstStyle>
          <a:p>
            <a:r>
              <a:rPr lang="en-US"/>
              <a:t>Write your title here</a:t>
            </a:r>
            <a:br>
              <a:rPr lang="en-US"/>
            </a:br>
            <a:r>
              <a:rPr lang="en-US"/>
              <a:t>(in sentence case)</a:t>
            </a:r>
            <a:endParaRPr lang="en-GB"/>
          </a:p>
        </p:txBody>
      </p:sp>
      <p:sp>
        <p:nvSpPr>
          <p:cNvPr id="21" name="Presenter Text Placeholder">
            <a:extLst>
              <a:ext uri="{FF2B5EF4-FFF2-40B4-BE49-F238E27FC236}">
                <a16:creationId xmlns:a16="http://schemas.microsoft.com/office/drawing/2014/main" id="{8A06CB80-AF0F-B54A-A31F-0FB8E0F9BB86}"/>
              </a:ext>
            </a:extLst>
          </p:cNvPr>
          <p:cNvSpPr>
            <a:spLocks noGrp="1"/>
          </p:cNvSpPr>
          <p:nvPr>
            <p:ph idx="13" hasCustomPrompt="1"/>
          </p:nvPr>
        </p:nvSpPr>
        <p:spPr>
          <a:xfrm>
            <a:off x="838200" y="3785744"/>
            <a:ext cx="6433868" cy="430887"/>
          </a:xfrm>
          <a:prstGeom prst="rect">
            <a:avLst/>
          </a:prstGeom>
        </p:spPr>
        <p:txBody>
          <a:bodyPr vert="horz" wrap="square" lIns="0" tIns="0" rIns="0" bIns="0" rtlCol="0" anchor="b" anchorCtr="0">
            <a:spAutoFit/>
          </a:bodyPr>
          <a:lstStyle>
            <a:lvl1pPr marL="0" indent="0">
              <a:spcBef>
                <a:spcPts val="0"/>
              </a:spcBef>
              <a:buNone/>
              <a:defRPr sz="2800" b="1" i="0">
                <a:solidFill>
                  <a:schemeClr val="bg1"/>
                </a:solidFill>
                <a:latin typeface="Arial" panose="020B0604020202020204" pitchFamily="34" charset="0"/>
                <a:cs typeface="Arial" panose="020B0604020202020204" pitchFamily="34" charset="0"/>
              </a:defRPr>
            </a:lvl1pPr>
          </a:lstStyle>
          <a:p>
            <a:pPr>
              <a:lnSpc>
                <a:spcPct val="100000"/>
              </a:lnSpc>
            </a:pPr>
            <a:r>
              <a:rPr lang="en-US">
                <a:solidFill>
                  <a:srgbClr val="183E56"/>
                </a:solidFill>
                <a:latin typeface="Arial" panose="020B0604020202020204" pitchFamily="34" charset="0"/>
                <a:cs typeface="Arial" panose="020B0604020202020204" pitchFamily="34" charset="0"/>
              </a:rPr>
              <a:t>Presenter Name</a:t>
            </a:r>
          </a:p>
        </p:txBody>
      </p:sp>
      <p:sp>
        <p:nvSpPr>
          <p:cNvPr id="19" name="Presenter Information Text Placeholder">
            <a:extLst>
              <a:ext uri="{FF2B5EF4-FFF2-40B4-BE49-F238E27FC236}">
                <a16:creationId xmlns:a16="http://schemas.microsoft.com/office/drawing/2014/main" id="{08E0EA14-7348-FB49-B0DB-D8600EBF4C8C}"/>
              </a:ext>
            </a:extLst>
          </p:cNvPr>
          <p:cNvSpPr>
            <a:spLocks noGrp="1"/>
          </p:cNvSpPr>
          <p:nvPr>
            <p:ph idx="1" hasCustomPrompt="1"/>
          </p:nvPr>
        </p:nvSpPr>
        <p:spPr>
          <a:xfrm>
            <a:off x="838200" y="4249009"/>
            <a:ext cx="6433868" cy="923330"/>
          </a:xfrm>
          <a:prstGeom prst="rect">
            <a:avLst/>
          </a:prstGeom>
        </p:spPr>
        <p:txBody>
          <a:bodyPr vert="horz" wrap="square" lIns="0" tIns="0" rIns="0" bIns="0" rtlCol="0" anchor="t" anchorCtr="0">
            <a:spAutoFit/>
          </a:bodyPr>
          <a:lstStyle>
            <a:lvl1pPr marL="0" indent="0">
              <a:spcBef>
                <a:spcPts val="0"/>
              </a:spcBef>
              <a:spcAft>
                <a:spcPts val="0"/>
              </a:spcAft>
              <a:buNone/>
              <a:defRPr sz="2000" b="0" i="0">
                <a:solidFill>
                  <a:schemeClr val="bg1"/>
                </a:solidFill>
                <a:latin typeface="Arial" panose="020B0604020202020204" pitchFamily="34" charset="0"/>
                <a:cs typeface="Arial" panose="020B0604020202020204" pitchFamily="34" charset="0"/>
              </a:defRPr>
            </a:lvl1pPr>
          </a:lstStyle>
          <a:p>
            <a:pPr>
              <a:lnSpc>
                <a:spcPct val="100000"/>
              </a:lnSpc>
            </a:pPr>
            <a:r>
              <a:rPr lang="en-US">
                <a:solidFill>
                  <a:srgbClr val="183E56"/>
                </a:solidFill>
                <a:latin typeface="Arial" panose="020B0604020202020204" pitchFamily="34" charset="0"/>
                <a:cs typeface="Arial" panose="020B0604020202020204" pitchFamily="34" charset="0"/>
              </a:rPr>
              <a:t>Job Title</a:t>
            </a:r>
            <a:br>
              <a:rPr lang="en-US">
                <a:solidFill>
                  <a:srgbClr val="183E56"/>
                </a:solidFill>
                <a:latin typeface="Arial" panose="020B0604020202020204" pitchFamily="34" charset="0"/>
                <a:cs typeface="Arial" panose="020B0604020202020204" pitchFamily="34" charset="0"/>
              </a:rPr>
            </a:br>
            <a:r>
              <a:rPr lang="en-US">
                <a:solidFill>
                  <a:srgbClr val="183E56"/>
                </a:solidFill>
                <a:latin typeface="Arial" panose="020B0604020202020204" pitchFamily="34" charset="0"/>
                <a:cs typeface="Arial" panose="020B0604020202020204" pitchFamily="34" charset="0"/>
              </a:rPr>
              <a:t>Department</a:t>
            </a:r>
            <a:br>
              <a:rPr lang="en-US">
                <a:solidFill>
                  <a:srgbClr val="183E56"/>
                </a:solidFill>
                <a:latin typeface="Arial" panose="020B0604020202020204" pitchFamily="34" charset="0"/>
                <a:cs typeface="Arial" panose="020B0604020202020204" pitchFamily="34" charset="0"/>
              </a:rPr>
            </a:br>
            <a:r>
              <a:rPr lang="en-US">
                <a:solidFill>
                  <a:srgbClr val="183E56"/>
                </a:solidFill>
                <a:latin typeface="Arial" panose="020B0604020202020204" pitchFamily="34" charset="0"/>
                <a:cs typeface="Arial" panose="020B0604020202020204" pitchFamily="34" charset="0"/>
              </a:rPr>
              <a:t>@Twitter-handle (if desired)</a:t>
            </a:r>
          </a:p>
        </p:txBody>
      </p:sp>
      <p:sp>
        <p:nvSpPr>
          <p:cNvPr id="6" name="Date Placeholder">
            <a:extLst>
              <a:ext uri="{FF2B5EF4-FFF2-40B4-BE49-F238E27FC236}">
                <a16:creationId xmlns:a16="http://schemas.microsoft.com/office/drawing/2014/main" id="{AA6F2061-5E6E-7440-8213-347350CB8141}"/>
              </a:ext>
            </a:extLst>
          </p:cNvPr>
          <p:cNvSpPr>
            <a:spLocks noGrp="1"/>
          </p:cNvSpPr>
          <p:nvPr>
            <p:ph type="dt" sz="half" idx="10"/>
          </p:nvPr>
        </p:nvSpPr>
        <p:spPr>
          <a:xfrm>
            <a:off x="838200" y="5485491"/>
            <a:ext cx="2743200" cy="365125"/>
          </a:xfrm>
        </p:spPr>
        <p:txBody>
          <a:bodyPr/>
          <a:lstStyle>
            <a:lvl1pPr>
              <a:defRPr>
                <a:solidFill>
                  <a:schemeClr val="bg1"/>
                </a:solidFill>
              </a:defRPr>
            </a:lvl1pPr>
          </a:lstStyle>
          <a:p>
            <a:fld id="{06C531F1-065E-594C-8147-D209A7179285}" type="datetime4">
              <a:rPr lang="en-GB" smtClean="0"/>
              <a:pPr/>
              <a:t>08 April 2024</a:t>
            </a:fld>
            <a:endParaRPr lang="en-US"/>
          </a:p>
        </p:txBody>
      </p:sp>
      <p:sp>
        <p:nvSpPr>
          <p:cNvPr id="8" name="Footer Placeholder">
            <a:extLst>
              <a:ext uri="{FF2B5EF4-FFF2-40B4-BE49-F238E27FC236}">
                <a16:creationId xmlns:a16="http://schemas.microsoft.com/office/drawing/2014/main" id="{D23EF8DF-C331-5B47-83E0-A9DAB9AF7D2F}"/>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Tree>
    <p:extLst>
      <p:ext uri="{BB962C8B-B14F-4D97-AF65-F5344CB8AC3E}">
        <p14:creationId xmlns:p14="http://schemas.microsoft.com/office/powerpoint/2010/main" val="2765539648"/>
      </p:ext>
    </p:extLst>
  </p:cSld>
  <p:clrMapOvr>
    <a:masterClrMapping/>
  </p:clrMapOvr>
  <p:extLst>
    <p:ext uri="{DCECCB84-F9BA-43D5-87BE-67443E8EF086}">
      <p15:sldGuideLst xmlns:p15="http://schemas.microsoft.com/office/powerpoint/2012/main">
        <p15:guide id="1" orient="horz" pos="527" userDrawn="1">
          <p15:clr>
            <a:srgbClr val="FBAE40"/>
          </p15:clr>
        </p15:guide>
        <p15:guide id="2" pos="7174" userDrawn="1">
          <p15:clr>
            <a:srgbClr val="FBAE40"/>
          </p15:clr>
        </p15:guide>
        <p15:guide id="3" orient="horz" pos="3634" userDrawn="1">
          <p15:clr>
            <a:srgbClr val="FBAE40"/>
          </p15:clr>
        </p15:guide>
        <p15:guide id="4" pos="52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xt left, two images right">
    <p:bg>
      <p:bgPr>
        <a:solidFill>
          <a:srgbClr val="F5F5F6"/>
        </a:solidFill>
        <a:effectLst/>
      </p:bgPr>
    </p:bg>
    <p:spTree>
      <p:nvGrpSpPr>
        <p:cNvPr id="1" name=""/>
        <p:cNvGrpSpPr/>
        <p:nvPr/>
      </p:nvGrpSpPr>
      <p:grpSpPr>
        <a:xfrm>
          <a:off x="0" y="0"/>
          <a:ext cx="0" cy="0"/>
          <a:chOff x="0" y="0"/>
          <a:chExt cx="0" cy="0"/>
        </a:xfrm>
      </p:grpSpPr>
      <p:sp>
        <p:nvSpPr>
          <p:cNvPr id="5" name="Slide Number Placeholder">
            <a:extLst>
              <a:ext uri="{FF2B5EF4-FFF2-40B4-BE49-F238E27FC236}">
                <a16:creationId xmlns:a16="http://schemas.microsoft.com/office/drawing/2014/main" id="{ADE7D3AB-96D3-4643-83A3-E505E78A73E6}"/>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6" name="Footer Placeholder">
            <a:extLst>
              <a:ext uri="{FF2B5EF4-FFF2-40B4-BE49-F238E27FC236}">
                <a16:creationId xmlns:a16="http://schemas.microsoft.com/office/drawing/2014/main" id="{9F2D74FC-DE0D-9142-9052-7DC552A8C99E}"/>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sp>
        <p:nvSpPr>
          <p:cNvPr id="10" name="Title">
            <a:extLst>
              <a:ext uri="{FF2B5EF4-FFF2-40B4-BE49-F238E27FC236}">
                <a16:creationId xmlns:a16="http://schemas.microsoft.com/office/drawing/2014/main" id="{D40591F7-C8D0-A945-B2CF-C2F5BEF4709A}"/>
              </a:ext>
            </a:extLst>
          </p:cNvPr>
          <p:cNvSpPr>
            <a:spLocks noGrp="1"/>
          </p:cNvSpPr>
          <p:nvPr>
            <p:ph type="title" hasCustomPrompt="1"/>
          </p:nvPr>
        </p:nvSpPr>
        <p:spPr>
          <a:xfrm>
            <a:off x="838200" y="639842"/>
            <a:ext cx="5395915" cy="765501"/>
          </a:xfrm>
          <a:prstGeom prst="rect">
            <a:avLst/>
          </a:prstGeom>
        </p:spPr>
        <p:txBody>
          <a:bodyPr>
            <a:noAutofit/>
          </a:bodyPr>
          <a:lstStyle>
            <a:lvl1pPr>
              <a:defRPr sz="3200"/>
            </a:lvl1pPr>
          </a:lstStyle>
          <a:p>
            <a:pPr lvl="0"/>
            <a:r>
              <a:rPr lang="en-US"/>
              <a:t>Text left, two images right</a:t>
            </a:r>
          </a:p>
        </p:txBody>
      </p:sp>
      <p:sp>
        <p:nvSpPr>
          <p:cNvPr id="8" name="Content Placeholder 1">
            <a:extLst>
              <a:ext uri="{FF2B5EF4-FFF2-40B4-BE49-F238E27FC236}">
                <a16:creationId xmlns:a16="http://schemas.microsoft.com/office/drawing/2014/main" id="{7341D0D4-8A9F-254A-A838-BE23CB339FA3}"/>
              </a:ext>
            </a:extLst>
          </p:cNvPr>
          <p:cNvSpPr>
            <a:spLocks noGrp="1"/>
          </p:cNvSpPr>
          <p:nvPr>
            <p:ph sz="half" idx="13" hasCustomPrompt="1"/>
          </p:nvPr>
        </p:nvSpPr>
        <p:spPr>
          <a:xfrm>
            <a:off x="838200" y="1422595"/>
            <a:ext cx="5395915" cy="2375394"/>
          </a:xfrm>
          <a:prstGeom prst="rect">
            <a:avLst/>
          </a:prstGeom>
        </p:spPr>
        <p:txBody>
          <a:bodyPr wrap="square" tIns="0" bIns="0" anchor="t" anchorCtr="0"/>
          <a:lstStyle>
            <a:lvl1pPr>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20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ED01163-A081-394B-A56F-2E745CD47FAF}"/>
              </a:ext>
            </a:extLst>
          </p:cNvPr>
          <p:cNvSpPr>
            <a:spLocks noGrp="1"/>
          </p:cNvSpPr>
          <p:nvPr>
            <p:ph idx="1" hasCustomPrompt="1"/>
          </p:nvPr>
        </p:nvSpPr>
        <p:spPr>
          <a:xfrm>
            <a:off x="6511931" y="629923"/>
            <a:ext cx="4876799" cy="2719432"/>
          </a:xfrm>
          <a:prstGeom prst="rect">
            <a:avLst/>
          </a:prstGeom>
          <a:solidFill>
            <a:schemeClr val="bg2"/>
          </a:solidFill>
          <a:ln>
            <a:solidFill>
              <a:schemeClr val="bg1"/>
            </a:solidFill>
          </a:ln>
        </p:spPr>
        <p:txBody>
          <a:bodyPr wrap="square" lIns="720000" tIns="720000" rIns="720000" bIns="720000" anchor="ctr" anchorCtr="0"/>
          <a:lstStyle>
            <a:lvl1pPr marL="0" indent="0">
              <a:buNone/>
              <a:defRPr sz="3200">
                <a:solidFill>
                  <a:schemeClr val="tx2"/>
                </a:solidFill>
              </a:defRPr>
            </a:lvl1pPr>
            <a:lvl2pPr>
              <a:defRPr sz="2800"/>
            </a:lvl2pPr>
            <a:lvl3pPr>
              <a:defRPr sz="2400"/>
            </a:lvl3pPr>
            <a:lvl4pPr>
              <a:defRPr sz="2000"/>
            </a:lvl4pPr>
            <a:lvl5pPr>
              <a:defRPr sz="2000"/>
            </a:lvl5pPr>
          </a:lstStyle>
          <a:p>
            <a:pPr lvl="0"/>
            <a:r>
              <a:rPr lang="en-US"/>
              <a:t>Add your image here (aspect ratio 16:9)</a:t>
            </a:r>
          </a:p>
        </p:txBody>
      </p:sp>
      <p:sp>
        <p:nvSpPr>
          <p:cNvPr id="16" name="Content Placeholder 3">
            <a:extLst>
              <a:ext uri="{FF2B5EF4-FFF2-40B4-BE49-F238E27FC236}">
                <a16:creationId xmlns:a16="http://schemas.microsoft.com/office/drawing/2014/main" id="{6F0C757D-809E-2D4A-9E4D-DFA6D9C02CE5}"/>
              </a:ext>
            </a:extLst>
          </p:cNvPr>
          <p:cNvSpPr>
            <a:spLocks noGrp="1"/>
          </p:cNvSpPr>
          <p:nvPr>
            <p:ph idx="12" hasCustomPrompt="1"/>
          </p:nvPr>
        </p:nvSpPr>
        <p:spPr>
          <a:xfrm>
            <a:off x="6511931" y="3357983"/>
            <a:ext cx="4876800" cy="2849776"/>
          </a:xfrm>
          <a:prstGeom prst="rect">
            <a:avLst/>
          </a:prstGeom>
          <a:solidFill>
            <a:schemeClr val="bg2"/>
          </a:solidFill>
          <a:ln>
            <a:solidFill>
              <a:schemeClr val="bg1"/>
            </a:solidFill>
          </a:ln>
        </p:spPr>
        <p:txBody>
          <a:bodyPr wrap="square" lIns="720000" tIns="720000" rIns="720000" bIns="720000" anchor="ctr" anchorCtr="0"/>
          <a:lstStyle>
            <a:lvl1pPr marL="0" indent="0">
              <a:buNone/>
              <a:defRPr sz="3200">
                <a:solidFill>
                  <a:schemeClr val="tx2"/>
                </a:solidFill>
              </a:defRPr>
            </a:lvl1pPr>
            <a:lvl2pPr>
              <a:defRPr sz="2800"/>
            </a:lvl2pPr>
            <a:lvl3pPr>
              <a:defRPr sz="2400"/>
            </a:lvl3pPr>
            <a:lvl4pPr>
              <a:defRPr sz="2000"/>
            </a:lvl4pPr>
            <a:lvl5pPr>
              <a:defRPr sz="2000"/>
            </a:lvl5pPr>
          </a:lstStyle>
          <a:p>
            <a:pPr lvl="0"/>
            <a:r>
              <a:rPr lang="en-US"/>
              <a:t>Add your image here (aspect ratio 16:9)</a:t>
            </a:r>
          </a:p>
        </p:txBody>
      </p:sp>
      <p:pic>
        <p:nvPicPr>
          <p:cNvPr id="11" name="Picture 10">
            <a:extLst>
              <a:ext uri="{FF2B5EF4-FFF2-40B4-BE49-F238E27FC236}">
                <a16:creationId xmlns:a16="http://schemas.microsoft.com/office/drawing/2014/main" id="{39E41FF0-CE3E-424A-9F6A-CC121644E1B6}"/>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1295363898"/>
      </p:ext>
    </p:extLst>
  </p:cSld>
  <p:clrMapOvr>
    <a:masterClrMapping/>
  </p:clrMapOvr>
  <p:extLst>
    <p:ext uri="{DCECCB84-F9BA-43D5-87BE-67443E8EF086}">
      <p15:sldGuideLst xmlns:p15="http://schemas.microsoft.com/office/powerpoint/2012/main">
        <p15:guide id="1" pos="529" userDrawn="1">
          <p15:clr>
            <a:srgbClr val="FBAE40"/>
          </p15:clr>
        </p15:guide>
        <p15:guide id="2" pos="7174" userDrawn="1">
          <p15:clr>
            <a:srgbClr val="FBAE40"/>
          </p15:clr>
        </p15:guide>
        <p15:guide id="3" orient="horz" pos="391" userDrawn="1">
          <p15:clr>
            <a:srgbClr val="FBAE40"/>
          </p15:clr>
        </p15:guide>
        <p15:guide id="4" orient="horz" pos="363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imple slide light">
    <p:bg>
      <p:bgPr>
        <a:solidFill>
          <a:srgbClr val="F5F5F6"/>
        </a:solidFill>
        <a:effectLst/>
      </p:bgPr>
    </p:bg>
    <p:spTree>
      <p:nvGrpSpPr>
        <p:cNvPr id="1" name=""/>
        <p:cNvGrpSpPr/>
        <p:nvPr/>
      </p:nvGrpSpPr>
      <p:grpSpPr>
        <a:xfrm>
          <a:off x="0" y="0"/>
          <a:ext cx="0" cy="0"/>
          <a:chOff x="0" y="0"/>
          <a:chExt cx="0" cy="0"/>
        </a:xfrm>
      </p:grpSpPr>
      <p:sp>
        <p:nvSpPr>
          <p:cNvPr id="14" name="Slide Number Placeholder">
            <a:extLst>
              <a:ext uri="{FF2B5EF4-FFF2-40B4-BE49-F238E27FC236}">
                <a16:creationId xmlns:a16="http://schemas.microsoft.com/office/drawing/2014/main" id="{5D913410-9DC7-834A-B330-976E80A5685D}"/>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15" name="Footer Placeholder">
            <a:extLst>
              <a:ext uri="{FF2B5EF4-FFF2-40B4-BE49-F238E27FC236}">
                <a16:creationId xmlns:a16="http://schemas.microsoft.com/office/drawing/2014/main" id="{EA701F44-73AD-C64B-8322-8400CB324EF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sp>
        <p:nvSpPr>
          <p:cNvPr id="9" name="Title">
            <a:extLst>
              <a:ext uri="{FF2B5EF4-FFF2-40B4-BE49-F238E27FC236}">
                <a16:creationId xmlns:a16="http://schemas.microsoft.com/office/drawing/2014/main" id="{760E4220-BD25-4B4C-B455-33118A52112D}"/>
              </a:ext>
            </a:extLst>
          </p:cNvPr>
          <p:cNvSpPr>
            <a:spLocks noGrp="1"/>
          </p:cNvSpPr>
          <p:nvPr>
            <p:ph type="title" hasCustomPrompt="1"/>
          </p:nvPr>
        </p:nvSpPr>
        <p:spPr>
          <a:xfrm>
            <a:off x="838200" y="2769528"/>
            <a:ext cx="10515600" cy="877163"/>
          </a:xfrm>
          <a:prstGeom prst="rect">
            <a:avLst/>
          </a:prstGeom>
        </p:spPr>
        <p:txBody>
          <a:bodyPr lIns="0" tIns="0" rIns="0" bIns="0" anchor="t" anchorCtr="0">
            <a:spAutoFit/>
          </a:bodyPr>
          <a:lstStyle>
            <a:lvl1pPr algn="l">
              <a:defRPr sz="6000" b="0">
                <a:solidFill>
                  <a:srgbClr val="003C57"/>
                </a:solidFill>
              </a:defRPr>
            </a:lvl1pPr>
          </a:lstStyle>
          <a:p>
            <a:r>
              <a:rPr lang="en-US"/>
              <a:t>Simple slide</a:t>
            </a:r>
          </a:p>
        </p:txBody>
      </p:sp>
      <p:sp>
        <p:nvSpPr>
          <p:cNvPr id="8" name="Subtitle">
            <a:extLst>
              <a:ext uri="{FF2B5EF4-FFF2-40B4-BE49-F238E27FC236}">
                <a16:creationId xmlns:a16="http://schemas.microsoft.com/office/drawing/2014/main" id="{FAC3410B-E9D3-1344-BA0A-156C8EAB8562}"/>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rgbClr val="003C57"/>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cxnSp>
        <p:nvCxnSpPr>
          <p:cNvPr id="7" name="Line">
            <a:extLst>
              <a:ext uri="{FF2B5EF4-FFF2-40B4-BE49-F238E27FC236}">
                <a16:creationId xmlns:a16="http://schemas.microsoft.com/office/drawing/2014/main" id="{498D8C91-E3A5-0949-AD80-1579D1DC0571}"/>
              </a:ext>
            </a:extLst>
          </p:cNvPr>
          <p:cNvCxnSpPr>
            <a:cxnSpLocks/>
          </p:cNvCxnSpPr>
          <p:nvPr userDrawn="1"/>
        </p:nvCxnSpPr>
        <p:spPr>
          <a:xfrm>
            <a:off x="822000" y="6055339"/>
            <a:ext cx="10548000" cy="0"/>
          </a:xfrm>
          <a:prstGeom prst="line">
            <a:avLst/>
          </a:prstGeom>
          <a:ln w="12700">
            <a:solidFill>
              <a:srgbClr val="003C57"/>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790B51BC-847D-403A-9BAF-6B086B622F95}"/>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478196162"/>
      </p:ext>
    </p:extLst>
  </p:cSld>
  <p:clrMapOvr>
    <a:masterClrMapping/>
  </p:clrMapOvr>
  <p:extLst>
    <p:ext uri="{DCECCB84-F9BA-43D5-87BE-67443E8EF086}">
      <p15:sldGuideLst xmlns:p15="http://schemas.microsoft.com/office/powerpoint/2012/main">
        <p15:guide id="1" pos="529" userDrawn="1">
          <p15:clr>
            <a:srgbClr val="FBAE40"/>
          </p15:clr>
        </p15:guide>
        <p15:guide id="2" pos="7174" userDrawn="1">
          <p15:clr>
            <a:srgbClr val="FBAE40"/>
          </p15:clr>
        </p15:guide>
        <p15:guide id="3" orient="horz" pos="391" userDrawn="1">
          <p15:clr>
            <a:srgbClr val="FBAE40"/>
          </p15:clr>
        </p15:guide>
        <p15:guide id="4" orient="horz" pos="363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imple slide dark">
    <p:bg>
      <p:bgPr>
        <a:solidFill>
          <a:srgbClr val="414042"/>
        </a:solidFill>
        <a:effectLst/>
      </p:bgPr>
    </p:bg>
    <p:spTree>
      <p:nvGrpSpPr>
        <p:cNvPr id="1" name=""/>
        <p:cNvGrpSpPr/>
        <p:nvPr/>
      </p:nvGrpSpPr>
      <p:grpSpPr>
        <a:xfrm>
          <a:off x="0" y="0"/>
          <a:ext cx="0" cy="0"/>
          <a:chOff x="0" y="0"/>
          <a:chExt cx="0" cy="0"/>
        </a:xfrm>
      </p:grpSpPr>
      <p:sp>
        <p:nvSpPr>
          <p:cNvPr id="14" name="Slide Number Placeholder">
            <a:extLst>
              <a:ext uri="{FF2B5EF4-FFF2-40B4-BE49-F238E27FC236}">
                <a16:creationId xmlns:a16="http://schemas.microsoft.com/office/drawing/2014/main" id="{5D913410-9DC7-834A-B330-976E80A5685D}"/>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5" name="Footer Placeholder">
            <a:extLst>
              <a:ext uri="{FF2B5EF4-FFF2-40B4-BE49-F238E27FC236}">
                <a16:creationId xmlns:a16="http://schemas.microsoft.com/office/drawing/2014/main" id="{EA701F44-73AD-C64B-8322-8400CB324EF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2" name="Title">
            <a:extLst>
              <a:ext uri="{FF2B5EF4-FFF2-40B4-BE49-F238E27FC236}">
                <a16:creationId xmlns:a16="http://schemas.microsoft.com/office/drawing/2014/main" id="{E66B1B25-E87D-DD48-B7D5-8781B0C8E2B4}"/>
              </a:ext>
            </a:extLst>
          </p:cNvPr>
          <p:cNvSpPr>
            <a:spLocks noGrp="1"/>
          </p:cNvSpPr>
          <p:nvPr>
            <p:ph type="title" hasCustomPrompt="1"/>
          </p:nvPr>
        </p:nvSpPr>
        <p:spPr>
          <a:xfrm>
            <a:off x="838200" y="2769528"/>
            <a:ext cx="10515600" cy="877163"/>
          </a:xfrm>
          <a:prstGeom prst="rect">
            <a:avLst/>
          </a:prstGeom>
        </p:spPr>
        <p:txBody>
          <a:bodyPr lIns="0" tIns="0" rIns="0" bIns="0" anchor="t" anchorCtr="0">
            <a:spAutoFit/>
          </a:bodyPr>
          <a:lstStyle>
            <a:lvl1pPr algn="l">
              <a:defRPr sz="6000" b="0">
                <a:solidFill>
                  <a:schemeClr val="bg1"/>
                </a:solidFill>
              </a:defRPr>
            </a:lvl1pPr>
          </a:lstStyle>
          <a:p>
            <a:r>
              <a:rPr lang="en-US"/>
              <a:t>Simple slide dark</a:t>
            </a:r>
          </a:p>
        </p:txBody>
      </p:sp>
      <p:sp>
        <p:nvSpPr>
          <p:cNvPr id="11" name="Subtitle">
            <a:extLst>
              <a:ext uri="{FF2B5EF4-FFF2-40B4-BE49-F238E27FC236}">
                <a16:creationId xmlns:a16="http://schemas.microsoft.com/office/drawing/2014/main" id="{AC9D43D1-196F-6E4B-8A8C-576F7DDB875F}"/>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cxnSp>
        <p:nvCxnSpPr>
          <p:cNvPr id="8" name="Line">
            <a:extLst>
              <a:ext uri="{FF2B5EF4-FFF2-40B4-BE49-F238E27FC236}">
                <a16:creationId xmlns:a16="http://schemas.microsoft.com/office/drawing/2014/main" id="{8B15311A-8D87-4AEA-B2F4-786F7B873889}"/>
              </a:ext>
            </a:extLst>
          </p:cNvPr>
          <p:cNvCxnSpPr>
            <a:cxnSpLocks/>
          </p:cNvCxnSpPr>
          <p:nvPr userDrawn="1"/>
        </p:nvCxnSpPr>
        <p:spPr>
          <a:xfrm>
            <a:off x="822000"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00830FD2-60CB-4425-9C38-A8C4C583E35A}"/>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21268447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Full image slide with text">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6" name="Slide Number Placeholder">
            <a:extLst>
              <a:ext uri="{FF2B5EF4-FFF2-40B4-BE49-F238E27FC236}">
                <a16:creationId xmlns:a16="http://schemas.microsoft.com/office/drawing/2014/main" id="{A887C01F-E831-1347-BF6E-F8337514ED80}"/>
              </a:ext>
            </a:extLst>
          </p:cNvPr>
          <p:cNvSpPr>
            <a:spLocks noGrp="1"/>
          </p:cNvSpPr>
          <p:nvPr>
            <p:ph type="sldNum" sz="quarter" idx="12"/>
          </p:nvPr>
        </p:nvSpPr>
        <p:spPr/>
        <p:txBody>
          <a:bodyPr/>
          <a:lstStyle>
            <a:lvl1pPr>
              <a:defRPr>
                <a:solidFill>
                  <a:schemeClr val="bg1"/>
                </a:solidFill>
              </a:defRPr>
            </a:lvl1pPr>
          </a:lstStyle>
          <a:p>
            <a:pPr algn="ctr"/>
            <a:fld id="{232417FB-2EF4-EC49-BC13-97513C37E9E5}" type="slidenum">
              <a:rPr lang="en-US" smtClean="0"/>
              <a:pPr algn="ctr"/>
              <a:t>‹#›</a:t>
            </a:fld>
            <a:endParaRPr lang="en-US"/>
          </a:p>
        </p:txBody>
      </p:sp>
      <p:sp>
        <p:nvSpPr>
          <p:cNvPr id="4" name="Footer Placeholder">
            <a:extLst>
              <a:ext uri="{FF2B5EF4-FFF2-40B4-BE49-F238E27FC236}">
                <a16:creationId xmlns:a16="http://schemas.microsoft.com/office/drawing/2014/main" id="{D984022C-717A-394E-A7B0-E38478A09ADA}"/>
              </a:ext>
            </a:extLst>
          </p:cNvPr>
          <p:cNvSpPr>
            <a:spLocks noGrp="1"/>
          </p:cNvSpPr>
          <p:nvPr>
            <p:ph type="ftr" sz="quarter" idx="11"/>
          </p:nvPr>
        </p:nvSpPr>
        <p:spPr/>
        <p:txBody>
          <a:bodyPr/>
          <a:lstStyle>
            <a:lvl1pPr>
              <a:defRPr>
                <a:solidFill>
                  <a:schemeClr val="bg1"/>
                </a:solidFill>
              </a:defRPr>
            </a:lvl1pPr>
          </a:lstStyle>
          <a:p>
            <a:endParaRPr lang="en-US"/>
          </a:p>
        </p:txBody>
      </p:sp>
      <p:sp>
        <p:nvSpPr>
          <p:cNvPr id="2" name="Colour filter for image" descr="The Earth from space">
            <a:extLst>
              <a:ext uri="{FF2B5EF4-FFF2-40B4-BE49-F238E27FC236}">
                <a16:creationId xmlns:a16="http://schemas.microsoft.com/office/drawing/2014/main" id="{B014DE38-8C4D-6F43-8595-E82C3F754B7A}"/>
              </a:ext>
              <a:ext uri="{C183D7F6-B498-43B3-948B-1728B52AA6E4}">
                <adec:decorative xmlns:adec="http://schemas.microsoft.com/office/drawing/2017/decorative" val="0"/>
              </a:ext>
            </a:extLst>
          </p:cNvPr>
          <p:cNvSpPr/>
          <p:nvPr userDrawn="1"/>
        </p:nvSpPr>
        <p:spPr>
          <a:xfrm>
            <a:off x="0" y="0"/>
            <a:ext cx="12192000" cy="6858000"/>
          </a:xfrm>
          <a:prstGeom prst="rect">
            <a:avLst/>
          </a:prstGeom>
          <a:solidFill>
            <a:schemeClr val="tx1">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a:extLst>
              <a:ext uri="{FF2B5EF4-FFF2-40B4-BE49-F238E27FC236}">
                <a16:creationId xmlns:a16="http://schemas.microsoft.com/office/drawing/2014/main" id="{83AAA621-F3CF-3740-81C1-B8882EE4AE1F}"/>
              </a:ext>
            </a:extLst>
          </p:cNvPr>
          <p:cNvSpPr>
            <a:spLocks noGrp="1"/>
          </p:cNvSpPr>
          <p:nvPr>
            <p:ph type="title" hasCustomPrompt="1"/>
          </p:nvPr>
        </p:nvSpPr>
        <p:spPr>
          <a:xfrm>
            <a:off x="838200" y="1716932"/>
            <a:ext cx="10515600" cy="2105192"/>
          </a:xfrm>
          <a:prstGeom prst="rect">
            <a:avLst/>
          </a:prstGeom>
        </p:spPr>
        <p:txBody>
          <a:bodyPr lIns="0" tIns="0" rIns="0" bIns="0" anchor="b" anchorCtr="0">
            <a:spAutoFit/>
          </a:bodyPr>
          <a:lstStyle>
            <a:lvl1pPr algn="l">
              <a:defRPr sz="7200">
                <a:solidFill>
                  <a:schemeClr val="bg1"/>
                </a:solidFill>
              </a:defRPr>
            </a:lvl1pPr>
          </a:lstStyle>
          <a:p>
            <a:r>
              <a:rPr lang="en-US"/>
              <a:t>Text over</a:t>
            </a:r>
            <a:br>
              <a:rPr lang="en-US"/>
            </a:br>
            <a:r>
              <a:rPr lang="en-US"/>
              <a:t>image slide</a:t>
            </a:r>
          </a:p>
        </p:txBody>
      </p:sp>
      <p:sp>
        <p:nvSpPr>
          <p:cNvPr id="8" name="Subtitle">
            <a:extLst>
              <a:ext uri="{FF2B5EF4-FFF2-40B4-BE49-F238E27FC236}">
                <a16:creationId xmlns:a16="http://schemas.microsoft.com/office/drawing/2014/main" id="{ACB83E4B-B9C7-0F43-932F-F73B5EC8324B}"/>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5" name="Copyright information for image if required">
            <a:extLst>
              <a:ext uri="{FF2B5EF4-FFF2-40B4-BE49-F238E27FC236}">
                <a16:creationId xmlns:a16="http://schemas.microsoft.com/office/drawing/2014/main" id="{D31CAD75-D2A9-D948-9127-164AB51939F0}"/>
              </a:ext>
            </a:extLst>
          </p:cNvPr>
          <p:cNvSpPr>
            <a:spLocks noGrp="1"/>
          </p:cNvSpPr>
          <p:nvPr>
            <p:ph type="body" sz="quarter" idx="13" hasCustomPrompt="1"/>
          </p:nvPr>
        </p:nvSpPr>
        <p:spPr>
          <a:xfrm>
            <a:off x="838199" y="5264052"/>
            <a:ext cx="10533743" cy="744243"/>
          </a:xfrm>
        </p:spPr>
        <p:txBody>
          <a:bodyPr/>
          <a:lstStyle>
            <a:lvl1pPr marL="0" marR="0" indent="0" algn="l" defTabSz="914400" rtl="0" eaLnBrk="1" fontAlgn="auto" latinLnBrk="0" hangingPunct="1">
              <a:lnSpc>
                <a:spcPct val="110000"/>
              </a:lnSpc>
              <a:spcBef>
                <a:spcPts val="0"/>
              </a:spcBef>
              <a:spcAft>
                <a:spcPts val="100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110000"/>
              </a:lnSpc>
              <a:spcBef>
                <a:spcPts val="0"/>
              </a:spcBef>
              <a:spcAft>
                <a:spcPts val="1000"/>
              </a:spcAft>
              <a:buClrTx/>
              <a:buSzTx/>
              <a:buFont typeface="Arial" panose="020B0604020202020204" pitchFamily="34" charset="0"/>
              <a:buNone/>
              <a:tabLst/>
              <a:defRPr/>
            </a:pPr>
            <a:r>
              <a:rPr lang="en-US"/>
              <a:t>Replace the background image and include any copyright information if required e.g. </a:t>
            </a:r>
            <a:r>
              <a:rPr lang="en-US">
                <a:solidFill>
                  <a:schemeClr val="bg1"/>
                </a:solidFill>
              </a:rPr>
              <a:t>© </a:t>
            </a:r>
            <a:r>
              <a:rPr lang="en-GB">
                <a:solidFill>
                  <a:schemeClr val="bg1"/>
                </a:solidFill>
              </a:rPr>
              <a:t>Photo by NASA on </a:t>
            </a:r>
            <a:r>
              <a:rPr lang="en-GB" err="1">
                <a:solidFill>
                  <a:schemeClr val="bg1"/>
                </a:solidFill>
              </a:rPr>
              <a:t>Unsplash</a:t>
            </a:r>
            <a:endParaRPr lang="en-US"/>
          </a:p>
        </p:txBody>
      </p:sp>
      <p:pic>
        <p:nvPicPr>
          <p:cNvPr id="11" name="Picture 10">
            <a:extLst>
              <a:ext uri="{FF2B5EF4-FFF2-40B4-BE49-F238E27FC236}">
                <a16:creationId xmlns:a16="http://schemas.microsoft.com/office/drawing/2014/main" id="{5551844A-3BEF-4403-95DA-5FE06BEF48BE}"/>
              </a:ext>
            </a:extLst>
          </p:cNvPr>
          <p:cNvPicPr>
            <a:picLocks noChangeAspect="1"/>
          </p:cNvPicPr>
          <p:nvPr userDrawn="1"/>
        </p:nvPicPr>
        <p:blipFill>
          <a:blip r:embed="rId3"/>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22121297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ection slide_Grey 5">
    <p:bg>
      <p:bgPr>
        <a:solidFill>
          <a:srgbClr val="F5F5F6"/>
        </a:solidFill>
        <a:effectLst/>
      </p:bgPr>
    </p:bg>
    <p:spTree>
      <p:nvGrpSpPr>
        <p:cNvPr id="1" name=""/>
        <p:cNvGrpSpPr/>
        <p:nvPr/>
      </p:nvGrpSpPr>
      <p:grpSpPr>
        <a:xfrm>
          <a:off x="0" y="0"/>
          <a:ext cx="0" cy="0"/>
          <a:chOff x="0" y="0"/>
          <a:chExt cx="0" cy="0"/>
        </a:xfrm>
      </p:grpSpPr>
      <p:sp>
        <p:nvSpPr>
          <p:cNvPr id="8" name="Slide Number Placeholder">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tx1"/>
                </a:solidFill>
              </a:defRPr>
            </a:lvl1pPr>
          </a:lstStyle>
          <a:p>
            <a:pPr algn="ctr"/>
            <a:fld id="{232417FB-2EF4-EC49-BC13-97513C37E9E5}" type="slidenum">
              <a:rPr lang="en-US" smtClean="0"/>
              <a:pPr algn="ctr"/>
              <a:t>‹#›</a:t>
            </a:fld>
            <a:endParaRPr lang="en-US"/>
          </a:p>
        </p:txBody>
      </p:sp>
      <p:sp>
        <p:nvSpPr>
          <p:cNvPr id="9" name="Footer Placeholder">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tx1"/>
                </a:solidFill>
              </a:defRPr>
            </a:lvl1pPr>
          </a:lstStyle>
          <a:p>
            <a:endParaRPr lang="en-US"/>
          </a:p>
        </p:txBody>
      </p:sp>
      <p:sp>
        <p:nvSpPr>
          <p:cNvPr id="14" name="Title">
            <a:extLst>
              <a:ext uri="{FF2B5EF4-FFF2-40B4-BE49-F238E27FC236}">
                <a16:creationId xmlns:a16="http://schemas.microsoft.com/office/drawing/2014/main" id="{F0107D9C-8794-7E4B-B350-FEC30E7FAEF6}"/>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tx1"/>
                </a:solidFill>
              </a:defRPr>
            </a:lvl1pPr>
          </a:lstStyle>
          <a:p>
            <a:r>
              <a:rPr lang="en-US"/>
              <a:t>Section slide</a:t>
            </a:r>
          </a:p>
        </p:txBody>
      </p:sp>
      <p:sp>
        <p:nvSpPr>
          <p:cNvPr id="12" name="Subtitle">
            <a:extLst>
              <a:ext uri="{FF2B5EF4-FFF2-40B4-BE49-F238E27FC236}">
                <a16:creationId xmlns:a16="http://schemas.microsoft.com/office/drawing/2014/main" id="{814F886F-B0B2-9547-B024-B36E85246204}"/>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cxnSp>
        <p:nvCxnSpPr>
          <p:cNvPr id="10" name="Line">
            <a:extLst>
              <a:ext uri="{FF2B5EF4-FFF2-40B4-BE49-F238E27FC236}">
                <a16:creationId xmlns:a16="http://schemas.microsoft.com/office/drawing/2014/main" id="{41E16F23-B3CF-314E-AFD9-633806B1334D}"/>
              </a:ext>
            </a:extLst>
          </p:cNvPr>
          <p:cNvCxnSpPr>
            <a:cxnSpLocks/>
          </p:cNvCxnSpPr>
          <p:nvPr userDrawn="1"/>
        </p:nvCxnSpPr>
        <p:spPr>
          <a:xfrm>
            <a:off x="823943" y="6055339"/>
            <a:ext cx="10548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2C2824A6-6FFD-40C3-8A7B-927EF99A34E9}"/>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28539033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Section slide_Grey 100">
    <p:bg>
      <p:bgPr>
        <a:solidFill>
          <a:srgbClr val="414042"/>
        </a:solidFill>
        <a:effectLst/>
      </p:bgPr>
    </p:bg>
    <p:spTree>
      <p:nvGrpSpPr>
        <p:cNvPr id="1" name=""/>
        <p:cNvGrpSpPr/>
        <p:nvPr/>
      </p:nvGrpSpPr>
      <p:grpSpPr>
        <a:xfrm>
          <a:off x="0" y="0"/>
          <a:ext cx="0" cy="0"/>
          <a:chOff x="0" y="0"/>
          <a:chExt cx="0" cy="0"/>
        </a:xfrm>
      </p:grpSpPr>
      <p:sp>
        <p:nvSpPr>
          <p:cNvPr id="8" name="Slide Number Placeholder">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9" name="Footer Placeholder">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4" name="Title">
            <a:extLst>
              <a:ext uri="{FF2B5EF4-FFF2-40B4-BE49-F238E27FC236}">
                <a16:creationId xmlns:a16="http://schemas.microsoft.com/office/drawing/2014/main" id="{F0107D9C-8794-7E4B-B350-FEC30E7FAEF6}"/>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bg1"/>
                </a:solidFill>
              </a:defRPr>
            </a:lvl1pPr>
          </a:lstStyle>
          <a:p>
            <a:r>
              <a:rPr lang="en-US"/>
              <a:t>Section slide</a:t>
            </a:r>
          </a:p>
        </p:txBody>
      </p:sp>
      <p:sp>
        <p:nvSpPr>
          <p:cNvPr id="13" name="Subtitle">
            <a:extLst>
              <a:ext uri="{FF2B5EF4-FFF2-40B4-BE49-F238E27FC236}">
                <a16:creationId xmlns:a16="http://schemas.microsoft.com/office/drawing/2014/main" id="{C51DA302-E673-0B48-9032-76748EE3E6F6}"/>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cxnSp>
        <p:nvCxnSpPr>
          <p:cNvPr id="10" name="Line">
            <a:extLst>
              <a:ext uri="{FF2B5EF4-FFF2-40B4-BE49-F238E27FC236}">
                <a16:creationId xmlns:a16="http://schemas.microsoft.com/office/drawing/2014/main" id="{41E16F23-B3CF-314E-AFD9-633806B1334D}"/>
              </a:ext>
            </a:extLst>
          </p:cNvPr>
          <p:cNvCxnSpPr>
            <a:cxnSpLocks/>
          </p:cNvCxnSpPr>
          <p:nvPr userDrawn="1"/>
        </p:nvCxnSpPr>
        <p:spPr>
          <a:xfrm>
            <a:off x="823943"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3F81EFCE-E27C-48EA-9186-7B63B39AE2C7}"/>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9955033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Section slide_Night blue">
    <p:bg>
      <p:bgPr>
        <a:solidFill>
          <a:srgbClr val="003C57"/>
        </a:solidFill>
        <a:effectLst/>
      </p:bgPr>
    </p:bg>
    <p:spTree>
      <p:nvGrpSpPr>
        <p:cNvPr id="1" name=""/>
        <p:cNvGrpSpPr/>
        <p:nvPr/>
      </p:nvGrpSpPr>
      <p:grpSpPr>
        <a:xfrm>
          <a:off x="0" y="0"/>
          <a:ext cx="0" cy="0"/>
          <a:chOff x="0" y="0"/>
          <a:chExt cx="0" cy="0"/>
        </a:xfrm>
      </p:grpSpPr>
      <p:sp>
        <p:nvSpPr>
          <p:cNvPr id="8" name="Slide Number Placeholder">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9" name="Footer Placeholder">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4" name="Title">
            <a:extLst>
              <a:ext uri="{FF2B5EF4-FFF2-40B4-BE49-F238E27FC236}">
                <a16:creationId xmlns:a16="http://schemas.microsoft.com/office/drawing/2014/main" id="{39705124-4B77-4A45-9308-A04738CB6E18}"/>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bg1"/>
                </a:solidFill>
              </a:defRPr>
            </a:lvl1pPr>
          </a:lstStyle>
          <a:p>
            <a:r>
              <a:rPr lang="en-US"/>
              <a:t>Section slide</a:t>
            </a:r>
          </a:p>
        </p:txBody>
      </p:sp>
      <p:sp>
        <p:nvSpPr>
          <p:cNvPr id="13" name="Subtitle">
            <a:extLst>
              <a:ext uri="{FF2B5EF4-FFF2-40B4-BE49-F238E27FC236}">
                <a16:creationId xmlns:a16="http://schemas.microsoft.com/office/drawing/2014/main" id="{335C0D86-6B6D-9340-A3E4-0C4964615FC3}"/>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cxnSp>
        <p:nvCxnSpPr>
          <p:cNvPr id="10" name="Line">
            <a:extLst>
              <a:ext uri="{FF2B5EF4-FFF2-40B4-BE49-F238E27FC236}">
                <a16:creationId xmlns:a16="http://schemas.microsoft.com/office/drawing/2014/main" id="{05620796-8D76-664C-B761-7F015F0DFF3B}"/>
              </a:ext>
            </a:extLst>
          </p:cNvPr>
          <p:cNvCxnSpPr>
            <a:cxnSpLocks/>
          </p:cNvCxnSpPr>
          <p:nvPr userDrawn="1"/>
        </p:nvCxnSpPr>
        <p:spPr>
          <a:xfrm>
            <a:off x="823943"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039E2C8-9299-4725-AED1-E4427CBBA624}"/>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37138366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ection slide_Ocean blue">
    <p:bg>
      <p:bgPr>
        <a:solidFill>
          <a:srgbClr val="206095"/>
        </a:solidFill>
        <a:effectLst/>
      </p:bgPr>
    </p:bg>
    <p:spTree>
      <p:nvGrpSpPr>
        <p:cNvPr id="1" name=""/>
        <p:cNvGrpSpPr/>
        <p:nvPr/>
      </p:nvGrpSpPr>
      <p:grpSpPr>
        <a:xfrm>
          <a:off x="0" y="0"/>
          <a:ext cx="0" cy="0"/>
          <a:chOff x="0" y="0"/>
          <a:chExt cx="0" cy="0"/>
        </a:xfrm>
      </p:grpSpPr>
      <p:sp>
        <p:nvSpPr>
          <p:cNvPr id="8" name="Slide Number Placeholder">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9" name="Footer Placeholder">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cxnSp>
        <p:nvCxnSpPr>
          <p:cNvPr id="10" name="Line">
            <a:extLst>
              <a:ext uri="{FF2B5EF4-FFF2-40B4-BE49-F238E27FC236}">
                <a16:creationId xmlns:a16="http://schemas.microsoft.com/office/drawing/2014/main" id="{05620796-8D76-664C-B761-7F015F0DFF3B}"/>
              </a:ext>
            </a:extLst>
          </p:cNvPr>
          <p:cNvCxnSpPr>
            <a:cxnSpLocks/>
          </p:cNvCxnSpPr>
          <p:nvPr userDrawn="1"/>
        </p:nvCxnSpPr>
        <p:spPr>
          <a:xfrm>
            <a:off x="823943"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a:extLst>
              <a:ext uri="{FF2B5EF4-FFF2-40B4-BE49-F238E27FC236}">
                <a16:creationId xmlns:a16="http://schemas.microsoft.com/office/drawing/2014/main" id="{B4C955DF-BE42-D34D-9E3E-CC9BF3A6DE30}"/>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bg1"/>
                </a:solidFill>
              </a:defRPr>
            </a:lvl1pPr>
          </a:lstStyle>
          <a:p>
            <a:r>
              <a:rPr lang="en-US"/>
              <a:t>Section slide</a:t>
            </a:r>
          </a:p>
        </p:txBody>
      </p:sp>
      <p:sp>
        <p:nvSpPr>
          <p:cNvPr id="13" name="Subtitle">
            <a:extLst>
              <a:ext uri="{FF2B5EF4-FFF2-40B4-BE49-F238E27FC236}">
                <a16:creationId xmlns:a16="http://schemas.microsoft.com/office/drawing/2014/main" id="{622D5613-4A3F-4C4D-AB7A-78FCC248ADED}"/>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pic>
        <p:nvPicPr>
          <p:cNvPr id="11" name="Picture 10">
            <a:extLst>
              <a:ext uri="{FF2B5EF4-FFF2-40B4-BE49-F238E27FC236}">
                <a16:creationId xmlns:a16="http://schemas.microsoft.com/office/drawing/2014/main" id="{9BE71891-B2C7-4012-B905-047A68F4AE30}"/>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38039813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ection slide_Sky blue">
    <p:bg>
      <p:bgPr>
        <a:solidFill>
          <a:srgbClr val="27A0CC"/>
        </a:solidFill>
        <a:effectLst/>
      </p:bgPr>
    </p:bg>
    <p:spTree>
      <p:nvGrpSpPr>
        <p:cNvPr id="1" name=""/>
        <p:cNvGrpSpPr/>
        <p:nvPr/>
      </p:nvGrpSpPr>
      <p:grpSpPr>
        <a:xfrm>
          <a:off x="0" y="0"/>
          <a:ext cx="0" cy="0"/>
          <a:chOff x="0" y="0"/>
          <a:chExt cx="0" cy="0"/>
        </a:xfrm>
      </p:grpSpPr>
      <p:sp>
        <p:nvSpPr>
          <p:cNvPr id="8" name="Slide Number Placeholder">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9" name="Footer Placeholder">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cxnSp>
        <p:nvCxnSpPr>
          <p:cNvPr id="10" name="Line">
            <a:extLst>
              <a:ext uri="{FF2B5EF4-FFF2-40B4-BE49-F238E27FC236}">
                <a16:creationId xmlns:a16="http://schemas.microsoft.com/office/drawing/2014/main" id="{D13A9CD3-E6C3-0344-974D-58215B0ABAAA}"/>
              </a:ext>
            </a:extLst>
          </p:cNvPr>
          <p:cNvCxnSpPr>
            <a:cxnSpLocks/>
          </p:cNvCxnSpPr>
          <p:nvPr userDrawn="1"/>
        </p:nvCxnSpPr>
        <p:spPr>
          <a:xfrm>
            <a:off x="823943"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Title">
            <a:extLst>
              <a:ext uri="{FF2B5EF4-FFF2-40B4-BE49-F238E27FC236}">
                <a16:creationId xmlns:a16="http://schemas.microsoft.com/office/drawing/2014/main" id="{A07FCA63-88F4-0D40-B646-DB3E33AA931D}"/>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bg1"/>
                </a:solidFill>
              </a:defRPr>
            </a:lvl1pPr>
          </a:lstStyle>
          <a:p>
            <a:r>
              <a:rPr lang="en-US"/>
              <a:t>Section slide</a:t>
            </a:r>
          </a:p>
        </p:txBody>
      </p:sp>
      <p:sp>
        <p:nvSpPr>
          <p:cNvPr id="16" name="Subtitle">
            <a:extLst>
              <a:ext uri="{FF2B5EF4-FFF2-40B4-BE49-F238E27FC236}">
                <a16:creationId xmlns:a16="http://schemas.microsoft.com/office/drawing/2014/main" id="{680E1A51-C56D-6C4C-90F5-70BA71A10A6C}"/>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pic>
        <p:nvPicPr>
          <p:cNvPr id="11" name="Picture 10">
            <a:extLst>
              <a:ext uri="{FF2B5EF4-FFF2-40B4-BE49-F238E27FC236}">
                <a16:creationId xmlns:a16="http://schemas.microsoft.com/office/drawing/2014/main" id="{048F8905-F685-45A7-A311-87E07E5CD36F}"/>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34607490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Section slide_Aqua teal">
    <p:bg>
      <p:bgPr>
        <a:solidFill>
          <a:srgbClr val="00A3A6"/>
        </a:solidFill>
        <a:effectLst/>
      </p:bgPr>
    </p:bg>
    <p:spTree>
      <p:nvGrpSpPr>
        <p:cNvPr id="1" name=""/>
        <p:cNvGrpSpPr/>
        <p:nvPr/>
      </p:nvGrpSpPr>
      <p:grpSpPr>
        <a:xfrm>
          <a:off x="0" y="0"/>
          <a:ext cx="0" cy="0"/>
          <a:chOff x="0" y="0"/>
          <a:chExt cx="0" cy="0"/>
        </a:xfrm>
      </p:grpSpPr>
      <p:sp>
        <p:nvSpPr>
          <p:cNvPr id="8" name="Slide Number Placeholder">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9" name="Footer Placeholder">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7" name="Title">
            <a:extLst>
              <a:ext uri="{FF2B5EF4-FFF2-40B4-BE49-F238E27FC236}">
                <a16:creationId xmlns:a16="http://schemas.microsoft.com/office/drawing/2014/main" id="{1FFF5308-8243-A94B-81A6-3885912D01F0}"/>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bg1"/>
                </a:solidFill>
              </a:defRPr>
            </a:lvl1pPr>
          </a:lstStyle>
          <a:p>
            <a:r>
              <a:rPr lang="en-US"/>
              <a:t>Section slide</a:t>
            </a:r>
          </a:p>
        </p:txBody>
      </p:sp>
      <p:sp>
        <p:nvSpPr>
          <p:cNvPr id="16" name="Subtitle">
            <a:extLst>
              <a:ext uri="{FF2B5EF4-FFF2-40B4-BE49-F238E27FC236}">
                <a16:creationId xmlns:a16="http://schemas.microsoft.com/office/drawing/2014/main" id="{5903921C-6D50-A849-B477-5BE38F246FF8}"/>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cxnSp>
        <p:nvCxnSpPr>
          <p:cNvPr id="10" name="Line">
            <a:extLst>
              <a:ext uri="{FF2B5EF4-FFF2-40B4-BE49-F238E27FC236}">
                <a16:creationId xmlns:a16="http://schemas.microsoft.com/office/drawing/2014/main" id="{9BEE2D9E-3E87-ED40-89C2-DBA774F1F211}"/>
              </a:ext>
            </a:extLst>
          </p:cNvPr>
          <p:cNvCxnSpPr>
            <a:cxnSpLocks/>
          </p:cNvCxnSpPr>
          <p:nvPr userDrawn="1"/>
        </p:nvCxnSpPr>
        <p:spPr>
          <a:xfrm>
            <a:off x="823943"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1BAE5A2-04E4-4FCE-AD4F-CE0B338264D2}"/>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30523764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ingle column title and content">
    <p:bg>
      <p:bgPr>
        <a:solidFill>
          <a:srgbClr val="F5F5F6"/>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a:extLst>
              <a:ext uri="{FF2B5EF4-FFF2-40B4-BE49-F238E27FC236}">
                <a16:creationId xmlns:a16="http://schemas.microsoft.com/office/drawing/2014/main" id="{AB8A9106-B24D-064D-974C-C8C4B2C84B82}"/>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4" name="Footer Placeholder">
            <a:extLst>
              <a:ext uri="{FF2B5EF4-FFF2-40B4-BE49-F238E27FC236}">
                <a16:creationId xmlns:a16="http://schemas.microsoft.com/office/drawing/2014/main" id="{EC4B6832-9A04-854F-9075-DF58CE992FA7}"/>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2" name="Title"/>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3" name="Content Placeholde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18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9" name="Picture 8">
            <a:extLst>
              <a:ext uri="{FF2B5EF4-FFF2-40B4-BE49-F238E27FC236}">
                <a16:creationId xmlns:a16="http://schemas.microsoft.com/office/drawing/2014/main" id="{CAC09D44-B4C9-4863-ADDE-CD5DBB1A60EC}"/>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3681248114"/>
      </p:ext>
    </p:extLst>
  </p:cSld>
  <p:clrMapOvr>
    <a:masterClrMapping/>
  </p:clrMapOvr>
  <p:extLst>
    <p:ext uri="{DCECCB84-F9BA-43D5-87BE-67443E8EF086}">
      <p15:sldGuideLst xmlns:p15="http://schemas.microsoft.com/office/powerpoint/2012/main">
        <p15:guide id="1" pos="529" userDrawn="1">
          <p15:clr>
            <a:srgbClr val="FBAE40"/>
          </p15:clr>
        </p15:guide>
        <p15:guide id="2" pos="7174" userDrawn="1">
          <p15:clr>
            <a:srgbClr val="FBAE40"/>
          </p15:clr>
        </p15:guide>
        <p15:guide id="3" orient="horz" pos="391" userDrawn="1">
          <p15:clr>
            <a:srgbClr val="FBAE40"/>
          </p15:clr>
        </p15:guide>
        <p15:guide id="4" orient="horz" pos="3634"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ction slid_Indigo blue">
    <p:bg>
      <p:bgPr>
        <a:solidFill>
          <a:srgbClr val="3C388E"/>
        </a:solidFill>
        <a:effectLst/>
      </p:bgPr>
    </p:bg>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9" name="Footer Placeholder 13">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cxnSp>
        <p:nvCxnSpPr>
          <p:cNvPr id="10" name="Straight Connector 9">
            <a:extLst>
              <a:ext uri="{FF2B5EF4-FFF2-40B4-BE49-F238E27FC236}">
                <a16:creationId xmlns:a16="http://schemas.microsoft.com/office/drawing/2014/main" id="{95FF6451-6437-294C-AE93-D483699E514B}"/>
              </a:ext>
            </a:extLst>
          </p:cNvPr>
          <p:cNvCxnSpPr>
            <a:cxnSpLocks/>
          </p:cNvCxnSpPr>
          <p:nvPr userDrawn="1"/>
        </p:nvCxnSpPr>
        <p:spPr>
          <a:xfrm>
            <a:off x="823943"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Subtitle 2">
            <a:extLst>
              <a:ext uri="{FF2B5EF4-FFF2-40B4-BE49-F238E27FC236}">
                <a16:creationId xmlns:a16="http://schemas.microsoft.com/office/drawing/2014/main" id="{543DF038-D2D9-464B-9CBE-BD4B00AFCE9F}"/>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14" name="Title 1">
            <a:extLst>
              <a:ext uri="{FF2B5EF4-FFF2-40B4-BE49-F238E27FC236}">
                <a16:creationId xmlns:a16="http://schemas.microsoft.com/office/drawing/2014/main" id="{C2A06972-B375-D540-B534-45327AACFB1D}"/>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bg1"/>
                </a:solidFill>
              </a:defRPr>
            </a:lvl1pPr>
          </a:lstStyle>
          <a:p>
            <a:r>
              <a:rPr lang="en-US"/>
              <a:t>Section slide</a:t>
            </a:r>
          </a:p>
        </p:txBody>
      </p:sp>
      <p:pic>
        <p:nvPicPr>
          <p:cNvPr id="11" name="Picture 10">
            <a:extLst>
              <a:ext uri="{FF2B5EF4-FFF2-40B4-BE49-F238E27FC236}">
                <a16:creationId xmlns:a16="http://schemas.microsoft.com/office/drawing/2014/main" id="{922E5520-B9A3-4342-8D08-80171FE1FE77}"/>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5647529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Section slid_Plum purple">
    <p:bg>
      <p:bgPr>
        <a:solidFill>
          <a:srgbClr val="902082"/>
        </a:solidFill>
        <a:effectLst/>
      </p:bgPr>
    </p:bg>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9" name="Footer Placeholder 13">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cxnSp>
        <p:nvCxnSpPr>
          <p:cNvPr id="10" name="Straight Connector 9">
            <a:extLst>
              <a:ext uri="{FF2B5EF4-FFF2-40B4-BE49-F238E27FC236}">
                <a16:creationId xmlns:a16="http://schemas.microsoft.com/office/drawing/2014/main" id="{A9692B31-F575-6549-88BE-268E460843FC}"/>
              </a:ext>
            </a:extLst>
          </p:cNvPr>
          <p:cNvCxnSpPr>
            <a:cxnSpLocks/>
          </p:cNvCxnSpPr>
          <p:nvPr userDrawn="1"/>
        </p:nvCxnSpPr>
        <p:spPr>
          <a:xfrm>
            <a:off x="823943"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Subtitle 2">
            <a:extLst>
              <a:ext uri="{FF2B5EF4-FFF2-40B4-BE49-F238E27FC236}">
                <a16:creationId xmlns:a16="http://schemas.microsoft.com/office/drawing/2014/main" id="{461247D4-94C2-BE4C-A999-F549F7698CE4}"/>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14" name="Title 1">
            <a:extLst>
              <a:ext uri="{FF2B5EF4-FFF2-40B4-BE49-F238E27FC236}">
                <a16:creationId xmlns:a16="http://schemas.microsoft.com/office/drawing/2014/main" id="{0650BAC6-52B8-9D45-96A4-4363AFCA8331}"/>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bg1"/>
                </a:solidFill>
              </a:defRPr>
            </a:lvl1pPr>
          </a:lstStyle>
          <a:p>
            <a:r>
              <a:rPr lang="en-US"/>
              <a:t>Section slide</a:t>
            </a:r>
          </a:p>
        </p:txBody>
      </p:sp>
      <p:pic>
        <p:nvPicPr>
          <p:cNvPr id="11" name="Picture 10">
            <a:extLst>
              <a:ext uri="{FF2B5EF4-FFF2-40B4-BE49-F238E27FC236}">
                <a16:creationId xmlns:a16="http://schemas.microsoft.com/office/drawing/2014/main" id="{7651ACAC-133E-45B6-84B1-C93262A03362}"/>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28815040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Section slide_Flamingo pink">
    <p:bg>
      <p:bgPr>
        <a:solidFill>
          <a:srgbClr val="DF0667"/>
        </a:solidFill>
        <a:effectLst/>
      </p:bgPr>
    </p:bg>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9" name="Footer Placeholder 13">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cxnSp>
        <p:nvCxnSpPr>
          <p:cNvPr id="10" name="Straight Connector 9">
            <a:extLst>
              <a:ext uri="{FF2B5EF4-FFF2-40B4-BE49-F238E27FC236}">
                <a16:creationId xmlns:a16="http://schemas.microsoft.com/office/drawing/2014/main" id="{F67D8161-5352-AC4F-8422-00F311FA85FA}"/>
              </a:ext>
            </a:extLst>
          </p:cNvPr>
          <p:cNvCxnSpPr>
            <a:cxnSpLocks/>
          </p:cNvCxnSpPr>
          <p:nvPr userDrawn="1"/>
        </p:nvCxnSpPr>
        <p:spPr>
          <a:xfrm>
            <a:off x="823943"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Subtitle 2">
            <a:extLst>
              <a:ext uri="{FF2B5EF4-FFF2-40B4-BE49-F238E27FC236}">
                <a16:creationId xmlns:a16="http://schemas.microsoft.com/office/drawing/2014/main" id="{D0B060B4-A511-0047-913D-9721FF5144B9}"/>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14" name="Title 1">
            <a:extLst>
              <a:ext uri="{FF2B5EF4-FFF2-40B4-BE49-F238E27FC236}">
                <a16:creationId xmlns:a16="http://schemas.microsoft.com/office/drawing/2014/main" id="{03386FE0-A862-5740-962C-C24D3F6B9956}"/>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bg1"/>
                </a:solidFill>
              </a:defRPr>
            </a:lvl1pPr>
          </a:lstStyle>
          <a:p>
            <a:r>
              <a:rPr lang="en-US"/>
              <a:t>Section slide</a:t>
            </a:r>
          </a:p>
        </p:txBody>
      </p:sp>
      <p:pic>
        <p:nvPicPr>
          <p:cNvPr id="11" name="Picture 10">
            <a:extLst>
              <a:ext uri="{FF2B5EF4-FFF2-40B4-BE49-F238E27FC236}">
                <a16:creationId xmlns:a16="http://schemas.microsoft.com/office/drawing/2014/main" id="{4335C44C-2D40-4E0D-A5E8-4FCC6D569AFF}"/>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119082187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Section slide_Ruby red">
    <p:bg>
      <p:bgPr>
        <a:solidFill>
          <a:srgbClr val="D0021B"/>
        </a:solidFill>
        <a:effectLst/>
      </p:bgPr>
    </p:bg>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9" name="Footer Placeholder 13">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cxnSp>
        <p:nvCxnSpPr>
          <p:cNvPr id="10" name="Straight Connector 9">
            <a:extLst>
              <a:ext uri="{FF2B5EF4-FFF2-40B4-BE49-F238E27FC236}">
                <a16:creationId xmlns:a16="http://schemas.microsoft.com/office/drawing/2014/main" id="{55661407-3B8B-664A-A263-554870E58063}"/>
              </a:ext>
            </a:extLst>
          </p:cNvPr>
          <p:cNvCxnSpPr>
            <a:cxnSpLocks/>
          </p:cNvCxnSpPr>
          <p:nvPr userDrawn="1"/>
        </p:nvCxnSpPr>
        <p:spPr>
          <a:xfrm>
            <a:off x="823943"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Subtitle 2">
            <a:extLst>
              <a:ext uri="{FF2B5EF4-FFF2-40B4-BE49-F238E27FC236}">
                <a16:creationId xmlns:a16="http://schemas.microsoft.com/office/drawing/2014/main" id="{97414DBD-79C5-A244-8B4E-E0A37BD602F5}"/>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14" name="Title 1">
            <a:extLst>
              <a:ext uri="{FF2B5EF4-FFF2-40B4-BE49-F238E27FC236}">
                <a16:creationId xmlns:a16="http://schemas.microsoft.com/office/drawing/2014/main" id="{0A16821C-C6DC-7B48-A948-EEC91826F275}"/>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bg1"/>
                </a:solidFill>
              </a:defRPr>
            </a:lvl1pPr>
          </a:lstStyle>
          <a:p>
            <a:r>
              <a:rPr lang="en-US"/>
              <a:t>Section slide</a:t>
            </a:r>
          </a:p>
        </p:txBody>
      </p:sp>
      <p:pic>
        <p:nvPicPr>
          <p:cNvPr id="11" name="Picture 10">
            <a:extLst>
              <a:ext uri="{FF2B5EF4-FFF2-40B4-BE49-F238E27FC236}">
                <a16:creationId xmlns:a16="http://schemas.microsoft.com/office/drawing/2014/main" id="{C451C6C5-3CB0-4023-9F9C-03CCF428622D}"/>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26482399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Section slide_Jaffa orange">
    <p:bg>
      <p:bgPr>
        <a:solidFill>
          <a:srgbClr val="FA6401"/>
        </a:solidFill>
        <a:effectLst/>
      </p:bgPr>
    </p:bg>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9" name="Footer Placeholder 13">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cxnSp>
        <p:nvCxnSpPr>
          <p:cNvPr id="10" name="Straight Connector 9">
            <a:extLst>
              <a:ext uri="{FF2B5EF4-FFF2-40B4-BE49-F238E27FC236}">
                <a16:creationId xmlns:a16="http://schemas.microsoft.com/office/drawing/2014/main" id="{7B81843D-E333-4F4C-A36D-94080D3638C8}"/>
              </a:ext>
            </a:extLst>
          </p:cNvPr>
          <p:cNvCxnSpPr>
            <a:cxnSpLocks/>
          </p:cNvCxnSpPr>
          <p:nvPr userDrawn="1"/>
        </p:nvCxnSpPr>
        <p:spPr>
          <a:xfrm>
            <a:off x="823943"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Subtitle 2">
            <a:extLst>
              <a:ext uri="{FF2B5EF4-FFF2-40B4-BE49-F238E27FC236}">
                <a16:creationId xmlns:a16="http://schemas.microsoft.com/office/drawing/2014/main" id="{C62F1910-CA81-E648-B863-DE791419B0EC}"/>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19" name="Title 1">
            <a:extLst>
              <a:ext uri="{FF2B5EF4-FFF2-40B4-BE49-F238E27FC236}">
                <a16:creationId xmlns:a16="http://schemas.microsoft.com/office/drawing/2014/main" id="{8E7CF45C-0FAE-7E42-85CA-A478088C01D7}"/>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bg1"/>
                </a:solidFill>
              </a:defRPr>
            </a:lvl1pPr>
          </a:lstStyle>
          <a:p>
            <a:r>
              <a:rPr lang="en-US"/>
              <a:t>Section slide</a:t>
            </a:r>
          </a:p>
        </p:txBody>
      </p:sp>
      <p:pic>
        <p:nvPicPr>
          <p:cNvPr id="11" name="Picture 10">
            <a:extLst>
              <a:ext uri="{FF2B5EF4-FFF2-40B4-BE49-F238E27FC236}">
                <a16:creationId xmlns:a16="http://schemas.microsoft.com/office/drawing/2014/main" id="{9F3F28CC-CA5F-450B-8991-536C226107DB}"/>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5990016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Section slide_Sun yellow">
    <p:bg>
      <p:bgPr>
        <a:solidFill>
          <a:srgbClr val="FBC900"/>
        </a:solidFill>
        <a:effectLst/>
      </p:bgPr>
    </p:bg>
    <p:spTree>
      <p:nvGrpSpPr>
        <p:cNvPr id="1" name=""/>
        <p:cNvGrpSpPr/>
        <p:nvPr/>
      </p:nvGrpSpPr>
      <p:grpSpPr>
        <a:xfrm>
          <a:off x="0" y="0"/>
          <a:ext cx="0" cy="0"/>
          <a:chOff x="0" y="0"/>
          <a:chExt cx="0" cy="0"/>
        </a:xfrm>
      </p:grpSpPr>
      <p:sp>
        <p:nvSpPr>
          <p:cNvPr id="8" name="Slide Number Placeholder">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9" name="Footer Placeholder">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sp>
        <p:nvSpPr>
          <p:cNvPr id="13" name="Title">
            <a:extLst>
              <a:ext uri="{FF2B5EF4-FFF2-40B4-BE49-F238E27FC236}">
                <a16:creationId xmlns:a16="http://schemas.microsoft.com/office/drawing/2014/main" id="{76DFADB9-CC9D-E547-8CD9-C58C55DDD2D6}"/>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rgbClr val="003C57"/>
                </a:solidFill>
              </a:defRPr>
            </a:lvl1pPr>
          </a:lstStyle>
          <a:p>
            <a:r>
              <a:rPr lang="en-US"/>
              <a:t>Section slide</a:t>
            </a:r>
          </a:p>
        </p:txBody>
      </p:sp>
      <p:sp>
        <p:nvSpPr>
          <p:cNvPr id="11" name="Subtitle">
            <a:extLst>
              <a:ext uri="{FF2B5EF4-FFF2-40B4-BE49-F238E27FC236}">
                <a16:creationId xmlns:a16="http://schemas.microsoft.com/office/drawing/2014/main" id="{F27CF227-6C56-1B4B-8B3C-836CBD421334}"/>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rgbClr val="003C57"/>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cxnSp>
        <p:nvCxnSpPr>
          <p:cNvPr id="17" name="Line">
            <a:extLst>
              <a:ext uri="{FF2B5EF4-FFF2-40B4-BE49-F238E27FC236}">
                <a16:creationId xmlns:a16="http://schemas.microsoft.com/office/drawing/2014/main" id="{E7A17917-5AA2-9546-83BC-34444E3C1470}"/>
              </a:ext>
            </a:extLst>
          </p:cNvPr>
          <p:cNvCxnSpPr>
            <a:cxnSpLocks/>
          </p:cNvCxnSpPr>
          <p:nvPr userDrawn="1"/>
        </p:nvCxnSpPr>
        <p:spPr>
          <a:xfrm>
            <a:off x="823943" y="6055339"/>
            <a:ext cx="10548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9664815A-C893-40AB-8BCD-00E71EA759DA}"/>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1040801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Section slide_Neon yellow">
    <p:bg>
      <p:bgPr>
        <a:solidFill>
          <a:srgbClr val="F0F762"/>
        </a:solidFill>
        <a:effectLst/>
      </p:bgPr>
    </p:bg>
    <p:spTree>
      <p:nvGrpSpPr>
        <p:cNvPr id="1" name=""/>
        <p:cNvGrpSpPr/>
        <p:nvPr/>
      </p:nvGrpSpPr>
      <p:grpSpPr>
        <a:xfrm>
          <a:off x="0" y="0"/>
          <a:ext cx="0" cy="0"/>
          <a:chOff x="0" y="0"/>
          <a:chExt cx="0" cy="0"/>
        </a:xfrm>
      </p:grpSpPr>
      <p:sp>
        <p:nvSpPr>
          <p:cNvPr id="8" name="Slide Number Placeholder">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9" name="Footer Placeholder">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sp>
        <p:nvSpPr>
          <p:cNvPr id="13" name="Title">
            <a:extLst>
              <a:ext uri="{FF2B5EF4-FFF2-40B4-BE49-F238E27FC236}">
                <a16:creationId xmlns:a16="http://schemas.microsoft.com/office/drawing/2014/main" id="{76DFADB9-CC9D-E547-8CD9-C58C55DDD2D6}"/>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rgbClr val="003C57"/>
                </a:solidFill>
              </a:defRPr>
            </a:lvl1pPr>
          </a:lstStyle>
          <a:p>
            <a:r>
              <a:rPr lang="en-US"/>
              <a:t>Section slide</a:t>
            </a:r>
          </a:p>
        </p:txBody>
      </p:sp>
      <p:sp>
        <p:nvSpPr>
          <p:cNvPr id="11" name="Subtitle">
            <a:extLst>
              <a:ext uri="{FF2B5EF4-FFF2-40B4-BE49-F238E27FC236}">
                <a16:creationId xmlns:a16="http://schemas.microsoft.com/office/drawing/2014/main" id="{F27CF227-6C56-1B4B-8B3C-836CBD421334}"/>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rgbClr val="003C57"/>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cxnSp>
        <p:nvCxnSpPr>
          <p:cNvPr id="17" name="Line">
            <a:extLst>
              <a:ext uri="{FF2B5EF4-FFF2-40B4-BE49-F238E27FC236}">
                <a16:creationId xmlns:a16="http://schemas.microsoft.com/office/drawing/2014/main" id="{E7A17917-5AA2-9546-83BC-34444E3C1470}"/>
              </a:ext>
            </a:extLst>
          </p:cNvPr>
          <p:cNvCxnSpPr>
            <a:cxnSpLocks/>
          </p:cNvCxnSpPr>
          <p:nvPr userDrawn="1"/>
        </p:nvCxnSpPr>
        <p:spPr>
          <a:xfrm>
            <a:off x="823943" y="6055339"/>
            <a:ext cx="10548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D2F0EED8-C26F-4D07-AC85-B9686C68B041}"/>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355528355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Section slide_Spring green">
    <p:bg>
      <p:bgPr>
        <a:solidFill>
          <a:srgbClr val="A8BD3A"/>
        </a:solidFill>
        <a:effectLst/>
      </p:bgPr>
    </p:bg>
    <p:spTree>
      <p:nvGrpSpPr>
        <p:cNvPr id="1" name=""/>
        <p:cNvGrpSpPr/>
        <p:nvPr/>
      </p:nvGrpSpPr>
      <p:grpSpPr>
        <a:xfrm>
          <a:off x="0" y="0"/>
          <a:ext cx="0" cy="0"/>
          <a:chOff x="0" y="0"/>
          <a:chExt cx="0" cy="0"/>
        </a:xfrm>
      </p:grpSpPr>
      <p:sp>
        <p:nvSpPr>
          <p:cNvPr id="12" name="Slide Number Placeholder 5">
            <a:extLst>
              <a:ext uri="{FF2B5EF4-FFF2-40B4-BE49-F238E27FC236}">
                <a16:creationId xmlns:a16="http://schemas.microsoft.com/office/drawing/2014/main" id="{F65B387B-3FD1-45EA-AC50-60AD9B8DA706}"/>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16" name="Footer Placeholder 13">
            <a:extLst>
              <a:ext uri="{FF2B5EF4-FFF2-40B4-BE49-F238E27FC236}">
                <a16:creationId xmlns:a16="http://schemas.microsoft.com/office/drawing/2014/main" id="{BEFA1C02-658E-4EF5-B8BD-C62D45000802}"/>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cxnSp>
        <p:nvCxnSpPr>
          <p:cNvPr id="17" name="Straight Connector 16">
            <a:extLst>
              <a:ext uri="{FF2B5EF4-FFF2-40B4-BE49-F238E27FC236}">
                <a16:creationId xmlns:a16="http://schemas.microsoft.com/office/drawing/2014/main" id="{20C9938C-4DE2-4450-B60D-069F30542F33}"/>
              </a:ext>
            </a:extLst>
          </p:cNvPr>
          <p:cNvCxnSpPr>
            <a:cxnSpLocks/>
          </p:cNvCxnSpPr>
          <p:nvPr userDrawn="1"/>
        </p:nvCxnSpPr>
        <p:spPr>
          <a:xfrm>
            <a:off x="823943" y="6055339"/>
            <a:ext cx="10548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Subtitle 2">
            <a:extLst>
              <a:ext uri="{FF2B5EF4-FFF2-40B4-BE49-F238E27FC236}">
                <a16:creationId xmlns:a16="http://schemas.microsoft.com/office/drawing/2014/main" id="{08FEB706-A4AF-49A8-A8AD-557CD3B0754E}"/>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rgbClr val="003C57"/>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19" name="Title 1">
            <a:extLst>
              <a:ext uri="{FF2B5EF4-FFF2-40B4-BE49-F238E27FC236}">
                <a16:creationId xmlns:a16="http://schemas.microsoft.com/office/drawing/2014/main" id="{AFB31923-E9AE-428F-A39B-605D38B7CAFD}"/>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rgbClr val="003C57"/>
                </a:solidFill>
              </a:defRPr>
            </a:lvl1pPr>
          </a:lstStyle>
          <a:p>
            <a:r>
              <a:rPr lang="en-US"/>
              <a:t>Section slide</a:t>
            </a:r>
          </a:p>
        </p:txBody>
      </p:sp>
      <p:pic>
        <p:nvPicPr>
          <p:cNvPr id="8" name="Picture 7">
            <a:extLst>
              <a:ext uri="{FF2B5EF4-FFF2-40B4-BE49-F238E27FC236}">
                <a16:creationId xmlns:a16="http://schemas.microsoft.com/office/drawing/2014/main" id="{BC042000-39C8-4882-A0BB-2C7CFF4B6200}"/>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14548986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Section slide_Leaf green">
    <p:bg>
      <p:bgPr>
        <a:solidFill>
          <a:srgbClr val="0F8243"/>
        </a:solidFill>
        <a:effectLst/>
      </p:bgPr>
    </p:bg>
    <p:spTree>
      <p:nvGrpSpPr>
        <p:cNvPr id="1" name=""/>
        <p:cNvGrpSpPr/>
        <p:nvPr/>
      </p:nvGrpSpPr>
      <p:grpSpPr>
        <a:xfrm>
          <a:off x="0" y="0"/>
          <a:ext cx="0" cy="0"/>
          <a:chOff x="0" y="0"/>
          <a:chExt cx="0" cy="0"/>
        </a:xfrm>
      </p:grpSpPr>
      <p:sp>
        <p:nvSpPr>
          <p:cNvPr id="8" name="Slide Number Placeholder">
            <a:extLst>
              <a:ext uri="{FF2B5EF4-FFF2-40B4-BE49-F238E27FC236}">
                <a16:creationId xmlns:a16="http://schemas.microsoft.com/office/drawing/2014/main" id="{BAA1490B-BB3E-0748-BA6A-B8586696578B}"/>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9" name="Footer Placeholder">
            <a:extLst>
              <a:ext uri="{FF2B5EF4-FFF2-40B4-BE49-F238E27FC236}">
                <a16:creationId xmlns:a16="http://schemas.microsoft.com/office/drawing/2014/main" id="{61622BCB-5999-744E-B77D-08F504F71E8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7" name="Title">
            <a:extLst>
              <a:ext uri="{FF2B5EF4-FFF2-40B4-BE49-F238E27FC236}">
                <a16:creationId xmlns:a16="http://schemas.microsoft.com/office/drawing/2014/main" id="{54334A07-9B9F-A349-8CB2-86A842F8F64D}"/>
              </a:ext>
            </a:extLst>
          </p:cNvPr>
          <p:cNvSpPr>
            <a:spLocks noGrp="1"/>
          </p:cNvSpPr>
          <p:nvPr>
            <p:ph type="title" hasCustomPrompt="1"/>
          </p:nvPr>
        </p:nvSpPr>
        <p:spPr>
          <a:xfrm>
            <a:off x="838200" y="2769528"/>
            <a:ext cx="10515600" cy="1052596"/>
          </a:xfrm>
          <a:prstGeom prst="rect">
            <a:avLst/>
          </a:prstGeom>
        </p:spPr>
        <p:txBody>
          <a:bodyPr lIns="0" tIns="0" rIns="0" bIns="0" anchor="t" anchorCtr="0">
            <a:spAutoFit/>
          </a:bodyPr>
          <a:lstStyle>
            <a:lvl1pPr algn="l">
              <a:defRPr sz="7200">
                <a:solidFill>
                  <a:schemeClr val="bg1"/>
                </a:solidFill>
              </a:defRPr>
            </a:lvl1pPr>
          </a:lstStyle>
          <a:p>
            <a:r>
              <a:rPr lang="en-US"/>
              <a:t>Section slide</a:t>
            </a:r>
          </a:p>
        </p:txBody>
      </p:sp>
      <p:sp>
        <p:nvSpPr>
          <p:cNvPr id="16" name="Subtitle">
            <a:extLst>
              <a:ext uri="{FF2B5EF4-FFF2-40B4-BE49-F238E27FC236}">
                <a16:creationId xmlns:a16="http://schemas.microsoft.com/office/drawing/2014/main" id="{D120A143-5C37-E449-99C7-B1D969F1B890}"/>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cxnSp>
        <p:nvCxnSpPr>
          <p:cNvPr id="10" name="Line">
            <a:extLst>
              <a:ext uri="{FF2B5EF4-FFF2-40B4-BE49-F238E27FC236}">
                <a16:creationId xmlns:a16="http://schemas.microsoft.com/office/drawing/2014/main" id="{2D6F6E82-1A2A-A042-8877-3692D4187F3F}"/>
              </a:ext>
            </a:extLst>
          </p:cNvPr>
          <p:cNvCxnSpPr>
            <a:cxnSpLocks/>
          </p:cNvCxnSpPr>
          <p:nvPr userDrawn="1"/>
        </p:nvCxnSpPr>
        <p:spPr>
          <a:xfrm>
            <a:off x="823943"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EAC89B06-CCE4-4A2E-81DF-08148C9756F8}"/>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160697793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2_Single column title and content">
    <p:bg>
      <p:bgPr>
        <a:solidFill>
          <a:srgbClr val="206095">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2060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a:extLst>
              <a:ext uri="{FF2B5EF4-FFF2-40B4-BE49-F238E27FC236}">
                <a16:creationId xmlns:a16="http://schemas.microsoft.com/office/drawing/2014/main" id="{AB8A9106-B24D-064D-974C-C8C4B2C84B82}"/>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4" name="Footer Placeholder">
            <a:extLst>
              <a:ext uri="{FF2B5EF4-FFF2-40B4-BE49-F238E27FC236}">
                <a16:creationId xmlns:a16="http://schemas.microsoft.com/office/drawing/2014/main" id="{EC4B6832-9A04-854F-9075-DF58CE992FA7}"/>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0" name="Title">
            <a:extLst>
              <a:ext uri="{FF2B5EF4-FFF2-40B4-BE49-F238E27FC236}">
                <a16:creationId xmlns:a16="http://schemas.microsoft.com/office/drawing/2014/main" id="{5529D046-3304-C048-A259-4072E1685AD1}"/>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solidFill>
                  <a:schemeClr val="tx1"/>
                </a:solidFill>
              </a:defRPr>
            </a:lvl1pPr>
          </a:lstStyle>
          <a:p>
            <a:r>
              <a:rPr lang="en-US"/>
              <a:t>Add your heading here</a:t>
            </a:r>
          </a:p>
        </p:txBody>
      </p:sp>
      <p:sp>
        <p:nvSpPr>
          <p:cNvPr id="11" name="Content Placeholder">
            <a:extLst>
              <a:ext uri="{FF2B5EF4-FFF2-40B4-BE49-F238E27FC236}">
                <a16:creationId xmlns:a16="http://schemas.microsoft.com/office/drawing/2014/main" id="{CAD29F18-7F8F-834A-916E-5882B73CE807}"/>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18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12" name="Picture 11">
            <a:extLst>
              <a:ext uri="{FF2B5EF4-FFF2-40B4-BE49-F238E27FC236}">
                <a16:creationId xmlns:a16="http://schemas.microsoft.com/office/drawing/2014/main" id="{0D0339E8-910D-4277-AEE8-C354EF465073}"/>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8490754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wo column text and content">
    <p:bg>
      <p:bgPr>
        <a:solidFill>
          <a:srgbClr val="F5F5F6"/>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B75BE5F0-67EC-0641-9E8B-7BC2DE4910BB}"/>
              </a:ext>
            </a:extLst>
          </p:cNvPr>
          <p:cNvSpPr/>
          <p:nvPr userDrawn="1"/>
        </p:nvSpPr>
        <p:spPr>
          <a:xfrm>
            <a:off x="0" y="6037942"/>
            <a:ext cx="12192000" cy="8200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a:extLst>
              <a:ext uri="{FF2B5EF4-FFF2-40B4-BE49-F238E27FC236}">
                <a16:creationId xmlns:a16="http://schemas.microsoft.com/office/drawing/2014/main" id="{5D913410-9DC7-834A-B330-976E80A5685D}"/>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5" name="Footer Placeholder">
            <a:extLst>
              <a:ext uri="{FF2B5EF4-FFF2-40B4-BE49-F238E27FC236}">
                <a16:creationId xmlns:a16="http://schemas.microsoft.com/office/drawing/2014/main" id="{EA701F44-73AD-C64B-8322-8400CB324EF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7" name="Title">
            <a:extLst>
              <a:ext uri="{FF2B5EF4-FFF2-40B4-BE49-F238E27FC236}">
                <a16:creationId xmlns:a16="http://schemas.microsoft.com/office/drawing/2014/main" id="{BF8E2729-03F2-4F77-BF33-CCC290F9D763}"/>
              </a:ext>
            </a:extLst>
          </p:cNvPr>
          <p:cNvSpPr>
            <a:spLocks noGrp="1"/>
          </p:cNvSpPr>
          <p:nvPr>
            <p:ph type="title" hasCustomPrompt="1"/>
          </p:nvPr>
        </p:nvSpPr>
        <p:spPr>
          <a:xfrm>
            <a:off x="838200" y="642126"/>
            <a:ext cx="10515600" cy="526298"/>
          </a:xfrm>
          <a:prstGeom prst="rect">
            <a:avLst/>
          </a:prstGeom>
        </p:spPr>
        <p:txBody>
          <a:bodyPr>
            <a:spAutoFit/>
          </a:bodyPr>
          <a:lstStyle>
            <a:lvl1pPr>
              <a:defRPr sz="3600"/>
            </a:lvl1pPr>
          </a:lstStyle>
          <a:p>
            <a:r>
              <a:rPr lang="en-US"/>
              <a:t>Add your heading here</a:t>
            </a:r>
          </a:p>
        </p:txBody>
      </p:sp>
      <p:sp>
        <p:nvSpPr>
          <p:cNvPr id="3" name="Content Placeholder 1"/>
          <p:cNvSpPr>
            <a:spLocks noGrp="1"/>
          </p:cNvSpPr>
          <p:nvPr>
            <p:ph sz="half" idx="1" hasCustomPrompt="1"/>
          </p:nvPr>
        </p:nvSpPr>
        <p:spPr>
          <a:xfrm>
            <a:off x="838200" y="1422595"/>
            <a:ext cx="4961351" cy="2375394"/>
          </a:xfrm>
          <a:prstGeom prst="rect">
            <a:avLst/>
          </a:prstGeom>
        </p:spPr>
        <p:txBody>
          <a:bodyPr wrap="square" tIns="0" bIns="0" anchor="t" anchorCtr="0"/>
          <a:lstStyle>
            <a:lvl1pPr>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2000">
                <a:solidFill>
                  <a:schemeClr val="tx1"/>
                </a:solidFill>
              </a:defRPr>
            </a:lvl5pPr>
          </a:lstStyle>
          <a:p>
            <a:pPr lvl="0"/>
            <a:r>
              <a:rPr lang="en-US"/>
              <a:t>Column one</a:t>
            </a:r>
          </a:p>
          <a:p>
            <a:pPr lvl="1"/>
            <a:r>
              <a:rPr lang="en-US"/>
              <a:t>Second level</a:t>
            </a:r>
          </a:p>
          <a:p>
            <a:pPr lvl="2"/>
            <a:r>
              <a:rPr lang="en-US"/>
              <a:t>Third level</a:t>
            </a:r>
          </a:p>
          <a:p>
            <a:pPr lvl="3"/>
            <a:r>
              <a:rPr lang="en-US"/>
              <a:t>Fourth level</a:t>
            </a:r>
          </a:p>
          <a:p>
            <a:pPr lvl="4"/>
            <a:r>
              <a:rPr lang="en-US"/>
              <a:t>Fifth level</a:t>
            </a:r>
          </a:p>
        </p:txBody>
      </p:sp>
      <p:sp>
        <p:nvSpPr>
          <p:cNvPr id="4" name="Content Placeholder 2"/>
          <p:cNvSpPr>
            <a:spLocks noGrp="1"/>
          </p:cNvSpPr>
          <p:nvPr>
            <p:ph sz="half" idx="2" hasCustomPrompt="1"/>
          </p:nvPr>
        </p:nvSpPr>
        <p:spPr>
          <a:xfrm>
            <a:off x="6172200" y="1422595"/>
            <a:ext cx="5199743" cy="2375394"/>
          </a:xfrm>
          <a:prstGeom prst="rect">
            <a:avLst/>
          </a:prstGeom>
        </p:spPr>
        <p:txBody>
          <a:bodyPr wrap="square" tIns="0" bIns="0" anchor="t" anchorCtr="0"/>
          <a:lstStyle>
            <a:lvl1pPr>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2000">
                <a:solidFill>
                  <a:schemeClr val="tx1"/>
                </a:solidFill>
              </a:defRPr>
            </a:lvl5pPr>
          </a:lstStyle>
          <a:p>
            <a:pPr lvl="0"/>
            <a:r>
              <a:rPr lang="en-US"/>
              <a:t>Column two</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65D2F7F2-6218-4E61-B499-B3D8BC5DFE6F}"/>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1175771688"/>
      </p:ext>
    </p:extLst>
  </p:cSld>
  <p:clrMapOvr>
    <a:masterClrMapping/>
  </p:clrMapOvr>
  <p:extLst>
    <p:ext uri="{DCECCB84-F9BA-43D5-87BE-67443E8EF086}">
      <p15:sldGuideLst xmlns:p15="http://schemas.microsoft.com/office/powerpoint/2012/main">
        <p15:guide id="1" pos="529" userDrawn="1">
          <p15:clr>
            <a:srgbClr val="FBAE40"/>
          </p15:clr>
        </p15:guide>
        <p15:guide id="2" orient="horz" pos="391" userDrawn="1">
          <p15:clr>
            <a:srgbClr val="FBAE40"/>
          </p15:clr>
        </p15:guide>
        <p15:guide id="3" pos="7174" userDrawn="1">
          <p15:clr>
            <a:srgbClr val="FBAE40"/>
          </p15:clr>
        </p15:guide>
        <p15:guide id="4" orient="horz" pos="3634"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4_Single column title and content">
    <p:bg>
      <p:bgPr>
        <a:solidFill>
          <a:srgbClr val="27A0CC">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27A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a:extLst>
              <a:ext uri="{FF2B5EF4-FFF2-40B4-BE49-F238E27FC236}">
                <a16:creationId xmlns:a16="http://schemas.microsoft.com/office/drawing/2014/main" id="{AB8A9106-B24D-064D-974C-C8C4B2C84B82}"/>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4" name="Footer Placeholder">
            <a:extLst>
              <a:ext uri="{FF2B5EF4-FFF2-40B4-BE49-F238E27FC236}">
                <a16:creationId xmlns:a16="http://schemas.microsoft.com/office/drawing/2014/main" id="{EC4B6832-9A04-854F-9075-DF58CE992FA7}"/>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0" name="Title">
            <a:extLst>
              <a:ext uri="{FF2B5EF4-FFF2-40B4-BE49-F238E27FC236}">
                <a16:creationId xmlns:a16="http://schemas.microsoft.com/office/drawing/2014/main" id="{F86CEC68-96A8-9942-B57F-300C064ECCC8}"/>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11" name="Content Placeholder">
            <a:extLst>
              <a:ext uri="{FF2B5EF4-FFF2-40B4-BE49-F238E27FC236}">
                <a16:creationId xmlns:a16="http://schemas.microsoft.com/office/drawing/2014/main" id="{485AD947-1A1D-1741-9924-A4BD848EB59D}"/>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18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12" name="Picture 11">
            <a:extLst>
              <a:ext uri="{FF2B5EF4-FFF2-40B4-BE49-F238E27FC236}">
                <a16:creationId xmlns:a16="http://schemas.microsoft.com/office/drawing/2014/main" id="{63A32769-E9D5-4003-BDA0-7849E6600255}"/>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368649444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6_Single column title and content">
    <p:bg>
      <p:bgPr>
        <a:solidFill>
          <a:srgbClr val="00A3A6">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00A3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a:extLst>
              <a:ext uri="{FF2B5EF4-FFF2-40B4-BE49-F238E27FC236}">
                <a16:creationId xmlns:a16="http://schemas.microsoft.com/office/drawing/2014/main" id="{AB8A9106-B24D-064D-974C-C8C4B2C84B82}"/>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4" name="Footer Placeholder">
            <a:extLst>
              <a:ext uri="{FF2B5EF4-FFF2-40B4-BE49-F238E27FC236}">
                <a16:creationId xmlns:a16="http://schemas.microsoft.com/office/drawing/2014/main" id="{EC4B6832-9A04-854F-9075-DF58CE992FA7}"/>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9" name="Title">
            <a:extLst>
              <a:ext uri="{FF2B5EF4-FFF2-40B4-BE49-F238E27FC236}">
                <a16:creationId xmlns:a16="http://schemas.microsoft.com/office/drawing/2014/main" id="{2ABAF583-29A6-2E47-8107-77BF62EAA799}"/>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11" name="Content Placeholder">
            <a:extLst>
              <a:ext uri="{FF2B5EF4-FFF2-40B4-BE49-F238E27FC236}">
                <a16:creationId xmlns:a16="http://schemas.microsoft.com/office/drawing/2014/main" id="{84E6AC44-311B-3642-9476-91E530FC2417}"/>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2"/>
                </a:solidFill>
              </a:defRPr>
            </a:lvl2pPr>
            <a:lvl3pPr>
              <a:spcAft>
                <a:spcPts val="500"/>
              </a:spcAft>
              <a:defRPr sz="2400">
                <a:solidFill>
                  <a:schemeClr val="tx2"/>
                </a:solidFill>
              </a:defRPr>
            </a:lvl3pPr>
            <a:lvl4pPr>
              <a:spcAft>
                <a:spcPts val="500"/>
              </a:spcAft>
              <a:defRPr sz="2000">
                <a:solidFill>
                  <a:schemeClr val="tx2"/>
                </a:solidFill>
              </a:defRPr>
            </a:lvl4pPr>
            <a:lvl5pPr>
              <a:spcAft>
                <a:spcPts val="500"/>
              </a:spcAft>
              <a:defRPr sz="1800">
                <a:solidFill>
                  <a:schemeClr val="tx2"/>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12" name="Picture 11">
            <a:extLst>
              <a:ext uri="{FF2B5EF4-FFF2-40B4-BE49-F238E27FC236}">
                <a16:creationId xmlns:a16="http://schemas.microsoft.com/office/drawing/2014/main" id="{8C2E1879-FCB5-45E6-B06B-AEE617219EE8}"/>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232216243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2_Single column title and content">
    <p:bg>
      <p:bgPr>
        <a:solidFill>
          <a:srgbClr val="3C388E">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3C38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a:extLst>
              <a:ext uri="{FF2B5EF4-FFF2-40B4-BE49-F238E27FC236}">
                <a16:creationId xmlns:a16="http://schemas.microsoft.com/office/drawing/2014/main" id="{AB8A9106-B24D-064D-974C-C8C4B2C84B82}"/>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4" name="Footer Placeholder">
            <a:extLst>
              <a:ext uri="{FF2B5EF4-FFF2-40B4-BE49-F238E27FC236}">
                <a16:creationId xmlns:a16="http://schemas.microsoft.com/office/drawing/2014/main" id="{EC4B6832-9A04-854F-9075-DF58CE992FA7}"/>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0" name="Title">
            <a:extLst>
              <a:ext uri="{FF2B5EF4-FFF2-40B4-BE49-F238E27FC236}">
                <a16:creationId xmlns:a16="http://schemas.microsoft.com/office/drawing/2014/main" id="{43A56145-2D0E-E94F-A399-32CA6DD184A0}"/>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11" name="Content Placeholder">
            <a:extLst>
              <a:ext uri="{FF2B5EF4-FFF2-40B4-BE49-F238E27FC236}">
                <a16:creationId xmlns:a16="http://schemas.microsoft.com/office/drawing/2014/main" id="{20C025E5-7258-7042-B637-ACEBD0147F90}"/>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2"/>
                </a:solidFill>
              </a:defRPr>
            </a:lvl1pPr>
            <a:lvl2pPr>
              <a:spcAft>
                <a:spcPts val="500"/>
              </a:spcAft>
              <a:defRPr sz="2800">
                <a:solidFill>
                  <a:schemeClr val="tx2"/>
                </a:solidFill>
              </a:defRPr>
            </a:lvl2pPr>
            <a:lvl3pPr>
              <a:spcAft>
                <a:spcPts val="500"/>
              </a:spcAft>
              <a:defRPr sz="2400">
                <a:solidFill>
                  <a:schemeClr val="tx2"/>
                </a:solidFill>
              </a:defRPr>
            </a:lvl3pPr>
            <a:lvl4pPr>
              <a:spcAft>
                <a:spcPts val="500"/>
              </a:spcAft>
              <a:defRPr sz="2000">
                <a:solidFill>
                  <a:schemeClr val="tx2"/>
                </a:solidFill>
              </a:defRPr>
            </a:lvl4pPr>
            <a:lvl5pPr>
              <a:spcAft>
                <a:spcPts val="500"/>
              </a:spcAft>
              <a:defRPr sz="1800">
                <a:solidFill>
                  <a:schemeClr val="tx2"/>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12" name="Picture 11">
            <a:extLst>
              <a:ext uri="{FF2B5EF4-FFF2-40B4-BE49-F238E27FC236}">
                <a16:creationId xmlns:a16="http://schemas.microsoft.com/office/drawing/2014/main" id="{EFE053E6-FEB7-45D4-A2FB-4FD0212700FE}"/>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9863430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11_Single column title and content">
    <p:bg>
      <p:bgPr>
        <a:solidFill>
          <a:srgbClr val="902082">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902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a:extLst>
              <a:ext uri="{FF2B5EF4-FFF2-40B4-BE49-F238E27FC236}">
                <a16:creationId xmlns:a16="http://schemas.microsoft.com/office/drawing/2014/main" id="{AB8A9106-B24D-064D-974C-C8C4B2C84B82}"/>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4" name="Footer Placeholder">
            <a:extLst>
              <a:ext uri="{FF2B5EF4-FFF2-40B4-BE49-F238E27FC236}">
                <a16:creationId xmlns:a16="http://schemas.microsoft.com/office/drawing/2014/main" id="{EC4B6832-9A04-854F-9075-DF58CE992FA7}"/>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0" name="Title">
            <a:extLst>
              <a:ext uri="{FF2B5EF4-FFF2-40B4-BE49-F238E27FC236}">
                <a16:creationId xmlns:a16="http://schemas.microsoft.com/office/drawing/2014/main" id="{368C9A3F-9D96-7744-B6CB-87D30682F4C4}"/>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11" name="Content Placeholder">
            <a:extLst>
              <a:ext uri="{FF2B5EF4-FFF2-40B4-BE49-F238E27FC236}">
                <a16:creationId xmlns:a16="http://schemas.microsoft.com/office/drawing/2014/main" id="{13B7165C-0BA9-E541-A1E4-A25D1BA8426B}"/>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18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12" name="Picture 11">
            <a:extLst>
              <a:ext uri="{FF2B5EF4-FFF2-40B4-BE49-F238E27FC236}">
                <a16:creationId xmlns:a16="http://schemas.microsoft.com/office/drawing/2014/main" id="{F85E4958-E28E-4D2F-97A5-09871D4E790B}"/>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124249302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0_Single column title and content">
    <p:bg>
      <p:bgPr>
        <a:solidFill>
          <a:srgbClr val="DF0667">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DF06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a:extLst>
              <a:ext uri="{FF2B5EF4-FFF2-40B4-BE49-F238E27FC236}">
                <a16:creationId xmlns:a16="http://schemas.microsoft.com/office/drawing/2014/main" id="{AB8A9106-B24D-064D-974C-C8C4B2C84B82}"/>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4" name="Footer Placeholder">
            <a:extLst>
              <a:ext uri="{FF2B5EF4-FFF2-40B4-BE49-F238E27FC236}">
                <a16:creationId xmlns:a16="http://schemas.microsoft.com/office/drawing/2014/main" id="{EC4B6832-9A04-854F-9075-DF58CE992FA7}"/>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0" name="Title">
            <a:extLst>
              <a:ext uri="{FF2B5EF4-FFF2-40B4-BE49-F238E27FC236}">
                <a16:creationId xmlns:a16="http://schemas.microsoft.com/office/drawing/2014/main" id="{C2C1B397-A9E1-B746-BD94-CB8BA481FAC2}"/>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11" name="Content Placeholder">
            <a:extLst>
              <a:ext uri="{FF2B5EF4-FFF2-40B4-BE49-F238E27FC236}">
                <a16:creationId xmlns:a16="http://schemas.microsoft.com/office/drawing/2014/main" id="{4495690A-C631-5648-8771-CE0B1ACF2A27}"/>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18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12" name="Picture 11">
            <a:extLst>
              <a:ext uri="{FF2B5EF4-FFF2-40B4-BE49-F238E27FC236}">
                <a16:creationId xmlns:a16="http://schemas.microsoft.com/office/drawing/2014/main" id="{26310BCA-D861-47F4-ADDC-EF579B49D2F4}"/>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295190445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9_Single column title and content">
    <p:bg>
      <p:bgPr>
        <a:solidFill>
          <a:srgbClr val="D0021B">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D00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a:extLst>
              <a:ext uri="{FF2B5EF4-FFF2-40B4-BE49-F238E27FC236}">
                <a16:creationId xmlns:a16="http://schemas.microsoft.com/office/drawing/2014/main" id="{AB8A9106-B24D-064D-974C-C8C4B2C84B82}"/>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4" name="Footer Placeholder">
            <a:extLst>
              <a:ext uri="{FF2B5EF4-FFF2-40B4-BE49-F238E27FC236}">
                <a16:creationId xmlns:a16="http://schemas.microsoft.com/office/drawing/2014/main" id="{EC4B6832-9A04-854F-9075-DF58CE992FA7}"/>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0" name="Title">
            <a:extLst>
              <a:ext uri="{FF2B5EF4-FFF2-40B4-BE49-F238E27FC236}">
                <a16:creationId xmlns:a16="http://schemas.microsoft.com/office/drawing/2014/main" id="{0444E5ED-F1A1-814E-ACFD-634EF419B0A5}"/>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11" name="Content Placeholder">
            <a:extLst>
              <a:ext uri="{FF2B5EF4-FFF2-40B4-BE49-F238E27FC236}">
                <a16:creationId xmlns:a16="http://schemas.microsoft.com/office/drawing/2014/main" id="{67943E12-9848-8543-8144-6290A540B87B}"/>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18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12" name="Picture 11">
            <a:extLst>
              <a:ext uri="{FF2B5EF4-FFF2-40B4-BE49-F238E27FC236}">
                <a16:creationId xmlns:a16="http://schemas.microsoft.com/office/drawing/2014/main" id="{5AC42D56-E84D-4380-9439-A12D593C0A23}"/>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5625330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8_Single column title and content">
    <p:bg>
      <p:bgPr>
        <a:solidFill>
          <a:srgbClr val="FA6401">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FA64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a:extLst>
              <a:ext uri="{FF2B5EF4-FFF2-40B4-BE49-F238E27FC236}">
                <a16:creationId xmlns:a16="http://schemas.microsoft.com/office/drawing/2014/main" id="{AB8A9106-B24D-064D-974C-C8C4B2C84B82}"/>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4" name="Footer Placeholder">
            <a:extLst>
              <a:ext uri="{FF2B5EF4-FFF2-40B4-BE49-F238E27FC236}">
                <a16:creationId xmlns:a16="http://schemas.microsoft.com/office/drawing/2014/main" id="{EC4B6832-9A04-854F-9075-DF58CE992FA7}"/>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0" name="Title">
            <a:extLst>
              <a:ext uri="{FF2B5EF4-FFF2-40B4-BE49-F238E27FC236}">
                <a16:creationId xmlns:a16="http://schemas.microsoft.com/office/drawing/2014/main" id="{D41039E6-3AF9-BE4A-A89B-1CD27539900B}"/>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11" name="Content Placeholder">
            <a:extLst>
              <a:ext uri="{FF2B5EF4-FFF2-40B4-BE49-F238E27FC236}">
                <a16:creationId xmlns:a16="http://schemas.microsoft.com/office/drawing/2014/main" id="{FA352F9E-6205-3C41-8AFD-A15A3ED46E19}"/>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18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12" name="Picture 11">
            <a:extLst>
              <a:ext uri="{FF2B5EF4-FFF2-40B4-BE49-F238E27FC236}">
                <a16:creationId xmlns:a16="http://schemas.microsoft.com/office/drawing/2014/main" id="{B3C42114-F6CF-4FB0-BFEA-2272965FD1B9}"/>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4293336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13_Single column title and content">
    <p:bg>
      <p:bgPr>
        <a:solidFill>
          <a:srgbClr val="FBC900">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FBC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lide Number Placeholder">
            <a:extLst>
              <a:ext uri="{FF2B5EF4-FFF2-40B4-BE49-F238E27FC236}">
                <a16:creationId xmlns:a16="http://schemas.microsoft.com/office/drawing/2014/main" id="{F06FA8BB-10A5-D04C-98E8-7CF1835F3413}"/>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16" name="Footer Placeholder">
            <a:extLst>
              <a:ext uri="{FF2B5EF4-FFF2-40B4-BE49-F238E27FC236}">
                <a16:creationId xmlns:a16="http://schemas.microsoft.com/office/drawing/2014/main" id="{4260E4F4-0AE2-534D-97B9-C9E641454FE3}"/>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sp>
        <p:nvSpPr>
          <p:cNvPr id="10" name="Title">
            <a:extLst>
              <a:ext uri="{FF2B5EF4-FFF2-40B4-BE49-F238E27FC236}">
                <a16:creationId xmlns:a16="http://schemas.microsoft.com/office/drawing/2014/main" id="{43A56145-2D0E-E94F-A399-32CA6DD184A0}"/>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11" name="Content Placeholder">
            <a:extLst>
              <a:ext uri="{FF2B5EF4-FFF2-40B4-BE49-F238E27FC236}">
                <a16:creationId xmlns:a16="http://schemas.microsoft.com/office/drawing/2014/main" id="{20C025E5-7258-7042-B637-ACEBD0147F90}"/>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2"/>
                </a:solidFill>
              </a:defRPr>
            </a:lvl2pPr>
            <a:lvl3pPr>
              <a:spcAft>
                <a:spcPts val="500"/>
              </a:spcAft>
              <a:defRPr sz="2400">
                <a:solidFill>
                  <a:schemeClr val="tx2"/>
                </a:solidFill>
              </a:defRPr>
            </a:lvl3pPr>
            <a:lvl4pPr>
              <a:spcAft>
                <a:spcPts val="500"/>
              </a:spcAft>
              <a:defRPr sz="2000">
                <a:solidFill>
                  <a:schemeClr val="tx2"/>
                </a:solidFill>
              </a:defRPr>
            </a:lvl4pPr>
            <a:lvl5pPr>
              <a:spcAft>
                <a:spcPts val="500"/>
              </a:spcAft>
              <a:defRPr sz="1800">
                <a:solidFill>
                  <a:schemeClr val="tx2"/>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9" name="Picture 8">
            <a:extLst>
              <a:ext uri="{FF2B5EF4-FFF2-40B4-BE49-F238E27FC236}">
                <a16:creationId xmlns:a16="http://schemas.microsoft.com/office/drawing/2014/main" id="{38D5F7A7-0624-442A-A417-9306980E62E4}"/>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74716060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15_Single column title and content">
    <p:bg>
      <p:bgPr>
        <a:solidFill>
          <a:srgbClr val="F0F762">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F0F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lide Number Placeholder">
            <a:extLst>
              <a:ext uri="{FF2B5EF4-FFF2-40B4-BE49-F238E27FC236}">
                <a16:creationId xmlns:a16="http://schemas.microsoft.com/office/drawing/2014/main" id="{F06FA8BB-10A5-D04C-98E8-7CF1835F3413}"/>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16" name="Footer Placeholder">
            <a:extLst>
              <a:ext uri="{FF2B5EF4-FFF2-40B4-BE49-F238E27FC236}">
                <a16:creationId xmlns:a16="http://schemas.microsoft.com/office/drawing/2014/main" id="{4260E4F4-0AE2-534D-97B9-C9E641454FE3}"/>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sp>
        <p:nvSpPr>
          <p:cNvPr id="10" name="Title">
            <a:extLst>
              <a:ext uri="{FF2B5EF4-FFF2-40B4-BE49-F238E27FC236}">
                <a16:creationId xmlns:a16="http://schemas.microsoft.com/office/drawing/2014/main" id="{43A56145-2D0E-E94F-A399-32CA6DD184A0}"/>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11" name="Content Placeholder">
            <a:extLst>
              <a:ext uri="{FF2B5EF4-FFF2-40B4-BE49-F238E27FC236}">
                <a16:creationId xmlns:a16="http://schemas.microsoft.com/office/drawing/2014/main" id="{20C025E5-7258-7042-B637-ACEBD0147F90}"/>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2"/>
                </a:solidFill>
              </a:defRPr>
            </a:lvl2pPr>
            <a:lvl3pPr>
              <a:spcAft>
                <a:spcPts val="500"/>
              </a:spcAft>
              <a:defRPr sz="2400">
                <a:solidFill>
                  <a:schemeClr val="tx2"/>
                </a:solidFill>
              </a:defRPr>
            </a:lvl3pPr>
            <a:lvl4pPr>
              <a:spcAft>
                <a:spcPts val="500"/>
              </a:spcAft>
              <a:defRPr sz="2000">
                <a:solidFill>
                  <a:schemeClr val="tx2"/>
                </a:solidFill>
              </a:defRPr>
            </a:lvl4pPr>
            <a:lvl5pPr>
              <a:spcAft>
                <a:spcPts val="500"/>
              </a:spcAft>
              <a:defRPr sz="1800">
                <a:solidFill>
                  <a:schemeClr val="tx2"/>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9" name="Picture 8">
            <a:extLst>
              <a:ext uri="{FF2B5EF4-FFF2-40B4-BE49-F238E27FC236}">
                <a16:creationId xmlns:a16="http://schemas.microsoft.com/office/drawing/2014/main" id="{716DF1FB-9CBE-4A56-8C9A-89B49638A1C2}"/>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34549871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14_Single column title and content">
    <p:bg>
      <p:bgPr>
        <a:solidFill>
          <a:srgbClr val="A8BD3A">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A8BD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lide Number Placeholder">
            <a:extLst>
              <a:ext uri="{FF2B5EF4-FFF2-40B4-BE49-F238E27FC236}">
                <a16:creationId xmlns:a16="http://schemas.microsoft.com/office/drawing/2014/main" id="{F06FA8BB-10A5-D04C-98E8-7CF1835F3413}"/>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16" name="Footer Placeholder">
            <a:extLst>
              <a:ext uri="{FF2B5EF4-FFF2-40B4-BE49-F238E27FC236}">
                <a16:creationId xmlns:a16="http://schemas.microsoft.com/office/drawing/2014/main" id="{4260E4F4-0AE2-534D-97B9-C9E641454FE3}"/>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sp>
        <p:nvSpPr>
          <p:cNvPr id="10" name="Title">
            <a:extLst>
              <a:ext uri="{FF2B5EF4-FFF2-40B4-BE49-F238E27FC236}">
                <a16:creationId xmlns:a16="http://schemas.microsoft.com/office/drawing/2014/main" id="{43A56145-2D0E-E94F-A399-32CA6DD184A0}"/>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11" name="Content Placeholder">
            <a:extLst>
              <a:ext uri="{FF2B5EF4-FFF2-40B4-BE49-F238E27FC236}">
                <a16:creationId xmlns:a16="http://schemas.microsoft.com/office/drawing/2014/main" id="{20C025E5-7258-7042-B637-ACEBD0147F90}"/>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18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9" name="Picture 8">
            <a:extLst>
              <a:ext uri="{FF2B5EF4-FFF2-40B4-BE49-F238E27FC236}">
                <a16:creationId xmlns:a16="http://schemas.microsoft.com/office/drawing/2014/main" id="{ACE0D381-F9B6-4F28-AC44-318938AE607E}"/>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3370396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imple single column title and content">
    <p:bg>
      <p:bgPr>
        <a:solidFill>
          <a:srgbClr val="F5F5F6"/>
        </a:solidFill>
        <a:effectLst/>
      </p:bgPr>
    </p:bg>
    <p:spTree>
      <p:nvGrpSpPr>
        <p:cNvPr id="1" name=""/>
        <p:cNvGrpSpPr/>
        <p:nvPr/>
      </p:nvGrpSpPr>
      <p:grpSpPr>
        <a:xfrm>
          <a:off x="0" y="0"/>
          <a:ext cx="0" cy="0"/>
          <a:chOff x="0" y="0"/>
          <a:chExt cx="0" cy="0"/>
        </a:xfrm>
      </p:grpSpPr>
      <p:sp>
        <p:nvSpPr>
          <p:cNvPr id="9" name="Slide Number Placeholder">
            <a:extLst>
              <a:ext uri="{FF2B5EF4-FFF2-40B4-BE49-F238E27FC236}">
                <a16:creationId xmlns:a16="http://schemas.microsoft.com/office/drawing/2014/main" id="{41DF6F2E-6103-7646-B158-3C2256C8207A}"/>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10" name="Footer Placeholder">
            <a:extLst>
              <a:ext uri="{FF2B5EF4-FFF2-40B4-BE49-F238E27FC236}">
                <a16:creationId xmlns:a16="http://schemas.microsoft.com/office/drawing/2014/main" id="{329F9C9E-62CC-2B44-BA02-01ADE0F29C3E}"/>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sp>
        <p:nvSpPr>
          <p:cNvPr id="2" name="Title"/>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3" name="Content Placeholde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18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cxnSp>
        <p:nvCxnSpPr>
          <p:cNvPr id="7" name="Line">
            <a:extLst>
              <a:ext uri="{FF2B5EF4-FFF2-40B4-BE49-F238E27FC236}">
                <a16:creationId xmlns:a16="http://schemas.microsoft.com/office/drawing/2014/main" id="{30544EB6-513C-7842-B1EB-1E3E37F1B12C}"/>
              </a:ext>
            </a:extLst>
          </p:cNvPr>
          <p:cNvCxnSpPr>
            <a:cxnSpLocks/>
          </p:cNvCxnSpPr>
          <p:nvPr userDrawn="1"/>
        </p:nvCxnSpPr>
        <p:spPr>
          <a:xfrm>
            <a:off x="822000" y="6055339"/>
            <a:ext cx="10548000" cy="0"/>
          </a:xfrm>
          <a:prstGeom prst="line">
            <a:avLst/>
          </a:prstGeom>
          <a:ln w="12700">
            <a:solidFill>
              <a:srgbClr val="003C57"/>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64F74C42-48D2-47EF-82E0-CA0549EADB4B}"/>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3914052912"/>
      </p:ext>
    </p:extLst>
  </p:cSld>
  <p:clrMapOvr>
    <a:masterClrMapping/>
  </p:clrMapOvr>
  <p:extLst>
    <p:ext uri="{DCECCB84-F9BA-43D5-87BE-67443E8EF086}">
      <p15:sldGuideLst xmlns:p15="http://schemas.microsoft.com/office/powerpoint/2012/main">
        <p15:guide id="1" orient="horz" pos="391" userDrawn="1">
          <p15:clr>
            <a:srgbClr val="FBAE40"/>
          </p15:clr>
        </p15:guide>
        <p15:guide id="2" pos="529" userDrawn="1">
          <p15:clr>
            <a:srgbClr val="FBAE40"/>
          </p15:clr>
        </p15:guide>
        <p15:guide id="3" pos="3940" userDrawn="1">
          <p15:clr>
            <a:srgbClr val="FBAE40"/>
          </p15:clr>
        </p15:guide>
        <p15:guide id="4" orient="horz" pos="3634"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7_Single column title and content">
    <p:bg>
      <p:bgPr>
        <a:solidFill>
          <a:srgbClr val="0F8243">
            <a:alpha val="9804"/>
          </a:srgbClr>
        </a:solidFill>
        <a:effectLst/>
      </p:bgPr>
    </p:bg>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CAB7C50D-A92E-F542-A579-D6ACCE3E0F84}"/>
              </a:ext>
            </a:extLst>
          </p:cNvPr>
          <p:cNvSpPr/>
          <p:nvPr userDrawn="1"/>
        </p:nvSpPr>
        <p:spPr>
          <a:xfrm>
            <a:off x="0" y="6037942"/>
            <a:ext cx="12192000" cy="820058"/>
          </a:xfrm>
          <a:prstGeom prst="rect">
            <a:avLst/>
          </a:prstGeom>
          <a:solidFill>
            <a:srgbClr val="0F82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a:extLst>
              <a:ext uri="{FF2B5EF4-FFF2-40B4-BE49-F238E27FC236}">
                <a16:creationId xmlns:a16="http://schemas.microsoft.com/office/drawing/2014/main" id="{AB8A9106-B24D-064D-974C-C8C4B2C84B82}"/>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bg1"/>
                </a:solidFill>
              </a:defRPr>
            </a:lvl1pPr>
          </a:lstStyle>
          <a:p>
            <a:pPr algn="ctr"/>
            <a:fld id="{232417FB-2EF4-EC49-BC13-97513C37E9E5}" type="slidenum">
              <a:rPr lang="en-US" smtClean="0"/>
              <a:pPr algn="ctr"/>
              <a:t>‹#›</a:t>
            </a:fld>
            <a:endParaRPr lang="en-US"/>
          </a:p>
        </p:txBody>
      </p:sp>
      <p:sp>
        <p:nvSpPr>
          <p:cNvPr id="14" name="Footer Placeholder">
            <a:extLst>
              <a:ext uri="{FF2B5EF4-FFF2-40B4-BE49-F238E27FC236}">
                <a16:creationId xmlns:a16="http://schemas.microsoft.com/office/drawing/2014/main" id="{EC4B6832-9A04-854F-9075-DF58CE992FA7}"/>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bg1"/>
                </a:solidFill>
              </a:defRPr>
            </a:lvl1pPr>
          </a:lstStyle>
          <a:p>
            <a:endParaRPr lang="en-US"/>
          </a:p>
        </p:txBody>
      </p:sp>
      <p:sp>
        <p:nvSpPr>
          <p:cNvPr id="10" name="Title">
            <a:extLst>
              <a:ext uri="{FF2B5EF4-FFF2-40B4-BE49-F238E27FC236}">
                <a16:creationId xmlns:a16="http://schemas.microsoft.com/office/drawing/2014/main" id="{8D2D9665-1930-354D-807D-4411F3CF0D26}"/>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11" name="Content Placeholder">
            <a:extLst>
              <a:ext uri="{FF2B5EF4-FFF2-40B4-BE49-F238E27FC236}">
                <a16:creationId xmlns:a16="http://schemas.microsoft.com/office/drawing/2014/main" id="{E3E75594-49FF-B84B-8C8B-F49C4E118CD9}"/>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18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12" name="Picture 11">
            <a:extLst>
              <a:ext uri="{FF2B5EF4-FFF2-40B4-BE49-F238E27FC236}">
                <a16:creationId xmlns:a16="http://schemas.microsoft.com/office/drawing/2014/main" id="{ECB01BB8-1793-4D6F-BA02-682F143AF5C9}"/>
              </a:ext>
            </a:extLst>
          </p:cNvPr>
          <p:cNvPicPr>
            <a:picLocks noChangeAspect="1"/>
          </p:cNvPicPr>
          <p:nvPr userDrawn="1"/>
        </p:nvPicPr>
        <p:blipFill>
          <a:blip r:embed="rId2"/>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214539964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0DE7ED-FC70-4C0F-9E31-FF45455649AD}"/>
              </a:ext>
            </a:extLst>
          </p:cNvPr>
          <p:cNvSpPr>
            <a:spLocks noGrp="1"/>
          </p:cNvSpPr>
          <p:nvPr>
            <p:ph type="dt" sz="half" idx="10"/>
          </p:nvPr>
        </p:nvSpPr>
        <p:spPr/>
        <p:txBody>
          <a:bodyPr/>
          <a:lstStyle/>
          <a:p>
            <a:fld id="{43F4083D-F178-4808-B698-743420CD658A}" type="datetimeFigureOut">
              <a:rPr lang="en-GB" smtClean="0"/>
              <a:t>08/04/2024</a:t>
            </a:fld>
            <a:endParaRPr lang="en-GB"/>
          </a:p>
        </p:txBody>
      </p:sp>
      <p:sp>
        <p:nvSpPr>
          <p:cNvPr id="3" name="Footer Placeholder 2">
            <a:extLst>
              <a:ext uri="{FF2B5EF4-FFF2-40B4-BE49-F238E27FC236}">
                <a16:creationId xmlns:a16="http://schemas.microsoft.com/office/drawing/2014/main" id="{D1B6E8AB-AD7F-4F69-9742-39451CED14B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87BE1C3-9183-40FD-ACFD-92259A725ED3}"/>
              </a:ext>
            </a:extLst>
          </p:cNvPr>
          <p:cNvSpPr>
            <a:spLocks noGrp="1"/>
          </p:cNvSpPr>
          <p:nvPr>
            <p:ph type="sldNum" sz="quarter" idx="12"/>
          </p:nvPr>
        </p:nvSpPr>
        <p:spPr/>
        <p:txBody>
          <a:bodyPr/>
          <a:lstStyle/>
          <a:p>
            <a:fld id="{3F71BF0F-D52F-438C-A985-ADDF7A0A6545}" type="slidenum">
              <a:rPr lang="en-GB" smtClean="0"/>
              <a:t>‹#›</a:t>
            </a:fld>
            <a:endParaRPr lang="en-GB"/>
          </a:p>
        </p:txBody>
      </p:sp>
    </p:spTree>
    <p:extLst>
      <p:ext uri="{BB962C8B-B14F-4D97-AF65-F5344CB8AC3E}">
        <p14:creationId xmlns:p14="http://schemas.microsoft.com/office/powerpoint/2010/main" val="280959440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70590-94BB-47D5-8F5B-F2027E1AB41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1B01127-CC97-410F-870E-F6D025FDC7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B2C4C5B-FC6C-4B4E-8AB1-CC220D654847}"/>
              </a:ext>
            </a:extLst>
          </p:cNvPr>
          <p:cNvSpPr>
            <a:spLocks noGrp="1"/>
          </p:cNvSpPr>
          <p:nvPr>
            <p:ph type="dt" sz="half" idx="10"/>
          </p:nvPr>
        </p:nvSpPr>
        <p:spPr/>
        <p:txBody>
          <a:bodyPr/>
          <a:lstStyle/>
          <a:p>
            <a:fld id="{43F4083D-F178-4808-B698-743420CD658A}" type="datetimeFigureOut">
              <a:rPr lang="en-GB" smtClean="0"/>
              <a:t>08/04/2024</a:t>
            </a:fld>
            <a:endParaRPr lang="en-GB"/>
          </a:p>
        </p:txBody>
      </p:sp>
      <p:sp>
        <p:nvSpPr>
          <p:cNvPr id="5" name="Footer Placeholder 4">
            <a:extLst>
              <a:ext uri="{FF2B5EF4-FFF2-40B4-BE49-F238E27FC236}">
                <a16:creationId xmlns:a16="http://schemas.microsoft.com/office/drawing/2014/main" id="{F52EB05C-B16D-48DA-91DB-A4CC6A37DD7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A496DC8-41E3-47EA-B7C8-9BCF23352FE8}"/>
              </a:ext>
            </a:extLst>
          </p:cNvPr>
          <p:cNvSpPr>
            <a:spLocks noGrp="1"/>
          </p:cNvSpPr>
          <p:nvPr>
            <p:ph type="sldNum" sz="quarter" idx="12"/>
          </p:nvPr>
        </p:nvSpPr>
        <p:spPr/>
        <p:txBody>
          <a:bodyPr/>
          <a:lstStyle/>
          <a:p>
            <a:fld id="{3F71BF0F-D52F-438C-A985-ADDF7A0A6545}" type="slidenum">
              <a:rPr lang="en-GB" smtClean="0"/>
              <a:t>‹#›</a:t>
            </a:fld>
            <a:endParaRPr lang="en-GB"/>
          </a:p>
        </p:txBody>
      </p:sp>
    </p:spTree>
    <p:extLst>
      <p:ext uri="{BB962C8B-B14F-4D97-AF65-F5344CB8AC3E}">
        <p14:creationId xmlns:p14="http://schemas.microsoft.com/office/powerpoint/2010/main" val="698151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imple two column text and content">
    <p:bg>
      <p:bgPr>
        <a:solidFill>
          <a:srgbClr val="F5F5F6"/>
        </a:solidFill>
        <a:effectLst/>
      </p:bgPr>
    </p:bg>
    <p:spTree>
      <p:nvGrpSpPr>
        <p:cNvPr id="1" name=""/>
        <p:cNvGrpSpPr/>
        <p:nvPr/>
      </p:nvGrpSpPr>
      <p:grpSpPr>
        <a:xfrm>
          <a:off x="0" y="0"/>
          <a:ext cx="0" cy="0"/>
          <a:chOff x="0" y="0"/>
          <a:chExt cx="0" cy="0"/>
        </a:xfrm>
      </p:grpSpPr>
      <p:sp>
        <p:nvSpPr>
          <p:cNvPr id="14" name="Slide Number Placeholder">
            <a:extLst>
              <a:ext uri="{FF2B5EF4-FFF2-40B4-BE49-F238E27FC236}">
                <a16:creationId xmlns:a16="http://schemas.microsoft.com/office/drawing/2014/main" id="{5D913410-9DC7-834A-B330-976E80A5685D}"/>
              </a:ext>
            </a:extLst>
          </p:cNvPr>
          <p:cNvSpPr>
            <a:spLocks noGrp="1"/>
          </p:cNvSpPr>
          <p:nvPr>
            <p:ph type="sldNum" sz="quarter" idx="4"/>
          </p:nvPr>
        </p:nvSpPr>
        <p:spPr>
          <a:xfrm>
            <a:off x="4662087" y="6250891"/>
            <a:ext cx="2867826" cy="365125"/>
          </a:xfrm>
          <a:prstGeom prst="rect">
            <a:avLst/>
          </a:prstGeom>
        </p:spPr>
        <p:txBody>
          <a:bodyPr/>
          <a:lstStyle>
            <a:lvl1pPr>
              <a:defRPr sz="2000">
                <a:solidFill>
                  <a:schemeClr val="tx1"/>
                </a:solidFill>
              </a:defRPr>
            </a:lvl1pPr>
          </a:lstStyle>
          <a:p>
            <a:pPr algn="ctr"/>
            <a:fld id="{232417FB-2EF4-EC49-BC13-97513C37E9E5}" type="slidenum">
              <a:rPr lang="en-US" smtClean="0"/>
              <a:pPr algn="ctr"/>
              <a:t>‹#›</a:t>
            </a:fld>
            <a:endParaRPr lang="en-US"/>
          </a:p>
        </p:txBody>
      </p:sp>
      <p:sp>
        <p:nvSpPr>
          <p:cNvPr id="15" name="Footer Placeholder">
            <a:extLst>
              <a:ext uri="{FF2B5EF4-FFF2-40B4-BE49-F238E27FC236}">
                <a16:creationId xmlns:a16="http://schemas.microsoft.com/office/drawing/2014/main" id="{EA701F44-73AD-C64B-8322-8400CB324EF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chemeClr val="tx1"/>
                </a:solidFill>
              </a:defRPr>
            </a:lvl1pPr>
          </a:lstStyle>
          <a:p>
            <a:endParaRPr lang="en-US"/>
          </a:p>
        </p:txBody>
      </p:sp>
      <p:cxnSp>
        <p:nvCxnSpPr>
          <p:cNvPr id="8" name="Line">
            <a:extLst>
              <a:ext uri="{FF2B5EF4-FFF2-40B4-BE49-F238E27FC236}">
                <a16:creationId xmlns:a16="http://schemas.microsoft.com/office/drawing/2014/main" id="{7A09A1D8-0AE4-B646-8D6E-9B761AD35D7E}"/>
              </a:ext>
            </a:extLst>
          </p:cNvPr>
          <p:cNvCxnSpPr>
            <a:cxnSpLocks/>
          </p:cNvCxnSpPr>
          <p:nvPr userDrawn="1"/>
        </p:nvCxnSpPr>
        <p:spPr>
          <a:xfrm>
            <a:off x="822000" y="6055339"/>
            <a:ext cx="10548000" cy="0"/>
          </a:xfrm>
          <a:prstGeom prst="line">
            <a:avLst/>
          </a:prstGeom>
          <a:ln w="12700">
            <a:solidFill>
              <a:srgbClr val="003C57"/>
            </a:solidFill>
          </a:ln>
        </p:spPr>
        <p:style>
          <a:lnRef idx="1">
            <a:schemeClr val="accent1"/>
          </a:lnRef>
          <a:fillRef idx="0">
            <a:schemeClr val="accent1"/>
          </a:fillRef>
          <a:effectRef idx="0">
            <a:schemeClr val="accent1"/>
          </a:effectRef>
          <a:fontRef idx="minor">
            <a:schemeClr val="tx1"/>
          </a:fontRef>
        </p:style>
      </p:cxnSp>
      <p:sp>
        <p:nvSpPr>
          <p:cNvPr id="40" name="Title">
            <a:extLst>
              <a:ext uri="{FF2B5EF4-FFF2-40B4-BE49-F238E27FC236}">
                <a16:creationId xmlns:a16="http://schemas.microsoft.com/office/drawing/2014/main" id="{828BD64B-77BE-4FF5-BBDC-EF7EC865CCDB}"/>
              </a:ext>
            </a:extLst>
          </p:cNvPr>
          <p:cNvSpPr>
            <a:spLocks noGrp="1"/>
          </p:cNvSpPr>
          <p:nvPr>
            <p:ph type="title" hasCustomPrompt="1"/>
          </p:nvPr>
        </p:nvSpPr>
        <p:spPr>
          <a:xfrm>
            <a:off x="838200" y="642126"/>
            <a:ext cx="10515600" cy="526298"/>
          </a:xfrm>
          <a:prstGeom prst="rect">
            <a:avLst/>
          </a:prstGeom>
        </p:spPr>
        <p:txBody>
          <a:bodyPr>
            <a:spAutoFit/>
          </a:bodyPr>
          <a:lstStyle>
            <a:lvl1pPr>
              <a:defRPr sz="3600"/>
            </a:lvl1pPr>
          </a:lstStyle>
          <a:p>
            <a:r>
              <a:rPr lang="en-US"/>
              <a:t>Add your heading here</a:t>
            </a:r>
          </a:p>
        </p:txBody>
      </p:sp>
      <p:sp>
        <p:nvSpPr>
          <p:cNvPr id="41" name="Content Placeholder 1">
            <a:extLst>
              <a:ext uri="{FF2B5EF4-FFF2-40B4-BE49-F238E27FC236}">
                <a16:creationId xmlns:a16="http://schemas.microsoft.com/office/drawing/2014/main" id="{87ADB154-14C7-45F6-86A7-1568603A2E87}"/>
              </a:ext>
            </a:extLst>
          </p:cNvPr>
          <p:cNvSpPr>
            <a:spLocks noGrp="1"/>
          </p:cNvSpPr>
          <p:nvPr>
            <p:ph sz="half" idx="1" hasCustomPrompt="1"/>
          </p:nvPr>
        </p:nvSpPr>
        <p:spPr>
          <a:xfrm>
            <a:off x="838200" y="1422595"/>
            <a:ext cx="4961351" cy="2375394"/>
          </a:xfrm>
          <a:prstGeom prst="rect">
            <a:avLst/>
          </a:prstGeom>
        </p:spPr>
        <p:txBody>
          <a:bodyPr wrap="square" tIns="0" bIns="0" anchor="t" anchorCtr="0"/>
          <a:lstStyle>
            <a:lvl1pPr>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2000">
                <a:solidFill>
                  <a:schemeClr val="tx1"/>
                </a:solidFill>
              </a:defRPr>
            </a:lvl5pPr>
          </a:lstStyle>
          <a:p>
            <a:pPr lvl="0"/>
            <a:r>
              <a:rPr lang="en-US"/>
              <a:t>Column one</a:t>
            </a:r>
          </a:p>
          <a:p>
            <a:pPr lvl="1"/>
            <a:r>
              <a:rPr lang="en-US"/>
              <a:t>Second level</a:t>
            </a:r>
          </a:p>
          <a:p>
            <a:pPr lvl="2"/>
            <a:r>
              <a:rPr lang="en-US"/>
              <a:t>Third level</a:t>
            </a:r>
          </a:p>
          <a:p>
            <a:pPr lvl="3"/>
            <a:r>
              <a:rPr lang="en-US"/>
              <a:t>Fourth level</a:t>
            </a:r>
          </a:p>
          <a:p>
            <a:pPr lvl="4"/>
            <a:r>
              <a:rPr lang="en-US"/>
              <a:t>Fifth level</a:t>
            </a:r>
          </a:p>
        </p:txBody>
      </p:sp>
      <p:sp>
        <p:nvSpPr>
          <p:cNvPr id="42" name="Content Placeholder 2">
            <a:extLst>
              <a:ext uri="{FF2B5EF4-FFF2-40B4-BE49-F238E27FC236}">
                <a16:creationId xmlns:a16="http://schemas.microsoft.com/office/drawing/2014/main" id="{6F27E631-7041-4832-8BDE-85CAE2816EDC}"/>
              </a:ext>
            </a:extLst>
          </p:cNvPr>
          <p:cNvSpPr>
            <a:spLocks noGrp="1"/>
          </p:cNvSpPr>
          <p:nvPr>
            <p:ph sz="half" idx="2" hasCustomPrompt="1"/>
          </p:nvPr>
        </p:nvSpPr>
        <p:spPr>
          <a:xfrm>
            <a:off x="6172200" y="1422595"/>
            <a:ext cx="5199743" cy="2375394"/>
          </a:xfrm>
          <a:prstGeom prst="rect">
            <a:avLst/>
          </a:prstGeom>
        </p:spPr>
        <p:txBody>
          <a:bodyPr wrap="square" tIns="0" bIns="0" anchor="t" anchorCtr="0"/>
          <a:lstStyle>
            <a:lvl1pPr>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2000">
                <a:solidFill>
                  <a:schemeClr val="tx1"/>
                </a:solidFill>
              </a:defRPr>
            </a:lvl5pPr>
          </a:lstStyle>
          <a:p>
            <a:pPr lvl="0"/>
            <a:r>
              <a:rPr lang="en-US"/>
              <a:t>Column two</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3056F0EB-F373-4656-9EB6-4435C8EDE216}"/>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557903953"/>
      </p:ext>
    </p:extLst>
  </p:cSld>
  <p:clrMapOvr>
    <a:masterClrMapping/>
  </p:clrMapOvr>
  <p:extLst>
    <p:ext uri="{DCECCB84-F9BA-43D5-87BE-67443E8EF086}">
      <p15:sldGuideLst xmlns:p15="http://schemas.microsoft.com/office/powerpoint/2012/main">
        <p15:guide id="1" orient="horz" pos="391">
          <p15:clr>
            <a:srgbClr val="FBAE40"/>
          </p15:clr>
        </p15:guide>
        <p15:guide id="2" orient="horz" pos="3634">
          <p15:clr>
            <a:srgbClr val="FBAE40"/>
          </p15:clr>
        </p15:guide>
        <p15:guide id="3" pos="529">
          <p15:clr>
            <a:srgbClr val="FBAE40"/>
          </p15:clr>
        </p15:guide>
        <p15:guide id="4" pos="717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hart page - minimal footer">
    <p:bg>
      <p:bgPr>
        <a:solidFill>
          <a:srgbClr val="F5F5F6"/>
        </a:solidFill>
        <a:effectLst/>
      </p:bgPr>
    </p:bg>
    <p:spTree>
      <p:nvGrpSpPr>
        <p:cNvPr id="1" name=""/>
        <p:cNvGrpSpPr/>
        <p:nvPr/>
      </p:nvGrpSpPr>
      <p:grpSpPr>
        <a:xfrm>
          <a:off x="0" y="0"/>
          <a:ext cx="0" cy="0"/>
          <a:chOff x="0" y="0"/>
          <a:chExt cx="0" cy="0"/>
        </a:xfrm>
      </p:grpSpPr>
      <p:sp>
        <p:nvSpPr>
          <p:cNvPr id="14" name="Slide Number Placeholder">
            <a:extLst>
              <a:ext uri="{FF2B5EF4-FFF2-40B4-BE49-F238E27FC236}">
                <a16:creationId xmlns:a16="http://schemas.microsoft.com/office/drawing/2014/main" id="{5D913410-9DC7-834A-B330-976E80A5685D}"/>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15" name="Footer Placeholder">
            <a:extLst>
              <a:ext uri="{FF2B5EF4-FFF2-40B4-BE49-F238E27FC236}">
                <a16:creationId xmlns:a16="http://schemas.microsoft.com/office/drawing/2014/main" id="{EA701F44-73AD-C64B-8322-8400CB324EF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sp>
        <p:nvSpPr>
          <p:cNvPr id="8" name="Title">
            <a:extLst>
              <a:ext uri="{FF2B5EF4-FFF2-40B4-BE49-F238E27FC236}">
                <a16:creationId xmlns:a16="http://schemas.microsoft.com/office/drawing/2014/main" id="{EC099F22-2809-E243-A4DE-90F187EBDB60}"/>
              </a:ext>
            </a:extLst>
          </p:cNvPr>
          <p:cNvSpPr>
            <a:spLocks noGrp="1"/>
          </p:cNvSpPr>
          <p:nvPr>
            <p:ph type="title" hasCustomPrompt="1"/>
          </p:nvPr>
        </p:nvSpPr>
        <p:spPr>
          <a:xfrm>
            <a:off x="838200" y="642127"/>
            <a:ext cx="10515600" cy="526298"/>
          </a:xfrm>
          <a:prstGeom prst="rect">
            <a:avLst/>
          </a:prstGeom>
        </p:spPr>
        <p:txBody>
          <a:bodyPr wrap="square">
            <a:spAutoFit/>
          </a:bodyPr>
          <a:lstStyle>
            <a:lvl1pPr>
              <a:defRPr sz="3600" baseline="0"/>
            </a:lvl1pPr>
          </a:lstStyle>
          <a:p>
            <a:r>
              <a:rPr lang="en-US"/>
              <a:t>Add your heading here</a:t>
            </a:r>
          </a:p>
        </p:txBody>
      </p:sp>
      <p:sp>
        <p:nvSpPr>
          <p:cNvPr id="9" name="Content Placeholder">
            <a:extLst>
              <a:ext uri="{FF2B5EF4-FFF2-40B4-BE49-F238E27FC236}">
                <a16:creationId xmlns:a16="http://schemas.microsoft.com/office/drawing/2014/main" id="{174CFFCA-1BD8-5E48-82C8-B24912230E4E}"/>
              </a:ext>
            </a:extLst>
          </p:cNvPr>
          <p:cNvSpPr>
            <a:spLocks noGrp="1"/>
          </p:cNvSpPr>
          <p:nvPr>
            <p:ph idx="1" hasCustomPrompt="1"/>
          </p:nvPr>
        </p:nvSpPr>
        <p:spPr>
          <a:xfrm>
            <a:off x="838200" y="1424324"/>
            <a:ext cx="10515600" cy="2298001"/>
          </a:xfrm>
          <a:prstGeom prst="rect">
            <a:avLst/>
          </a:prstGeom>
        </p:spPr>
        <p:txBody>
          <a:bodyPr wrap="square" lIns="0" tIns="0" rIns="0" bIns="0" anchor="t" anchorCtr="0">
            <a:spAutoFit/>
          </a:bodyPr>
          <a:lstStyle>
            <a:lvl1pPr>
              <a:lnSpc>
                <a:spcPct val="110000"/>
              </a:lnSpc>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18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E849E051-7819-4754-A13D-C9F6F18A7622}"/>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1044447637"/>
      </p:ext>
    </p:extLst>
  </p:cSld>
  <p:clrMapOvr>
    <a:masterClrMapping/>
  </p:clrMapOvr>
  <p:extLst>
    <p:ext uri="{DCECCB84-F9BA-43D5-87BE-67443E8EF086}">
      <p15:sldGuideLst xmlns:p15="http://schemas.microsoft.com/office/powerpoint/2012/main">
        <p15:guide id="1" pos="529" userDrawn="1">
          <p15:clr>
            <a:srgbClr val="FBAE40"/>
          </p15:clr>
        </p15:guide>
        <p15:guide id="2" pos="7174" userDrawn="1">
          <p15:clr>
            <a:srgbClr val="FBAE40"/>
          </p15:clr>
        </p15:guide>
        <p15:guide id="3" orient="horz" pos="391" userDrawn="1">
          <p15:clr>
            <a:srgbClr val="FBAE40"/>
          </p15:clr>
        </p15:guide>
        <p15:guide id="4" orient="horz" pos="363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Photo image slide">
    <p:bg>
      <p:bgPr>
        <a:solidFill>
          <a:srgbClr val="F5F5F6"/>
        </a:solidFill>
        <a:effectLst/>
      </p:bgPr>
    </p:bg>
    <p:spTree>
      <p:nvGrpSpPr>
        <p:cNvPr id="1" name=""/>
        <p:cNvGrpSpPr/>
        <p:nvPr/>
      </p:nvGrpSpPr>
      <p:grpSpPr>
        <a:xfrm>
          <a:off x="0" y="0"/>
          <a:ext cx="0" cy="0"/>
          <a:chOff x="0" y="0"/>
          <a:chExt cx="0" cy="0"/>
        </a:xfrm>
      </p:grpSpPr>
      <p:sp>
        <p:nvSpPr>
          <p:cNvPr id="26" name="Title">
            <a:extLst>
              <a:ext uri="{FF2B5EF4-FFF2-40B4-BE49-F238E27FC236}">
                <a16:creationId xmlns:a16="http://schemas.microsoft.com/office/drawing/2014/main" id="{3CBDAEED-76B5-4C05-B509-A6902CE434D1}"/>
              </a:ext>
            </a:extLst>
          </p:cNvPr>
          <p:cNvSpPr>
            <a:spLocks noGrp="1"/>
          </p:cNvSpPr>
          <p:nvPr>
            <p:ph type="title" hasCustomPrompt="1"/>
          </p:nvPr>
        </p:nvSpPr>
        <p:spPr>
          <a:xfrm>
            <a:off x="838200" y="657094"/>
            <a:ext cx="5119687" cy="765501"/>
          </a:xfrm>
          <a:prstGeom prst="rect">
            <a:avLst/>
          </a:prstGeom>
        </p:spPr>
        <p:txBody>
          <a:bodyPr>
            <a:noAutofit/>
          </a:bodyPr>
          <a:lstStyle>
            <a:lvl1pPr>
              <a:defRPr sz="3200"/>
            </a:lvl1pPr>
          </a:lstStyle>
          <a:p>
            <a:pPr lvl="0"/>
            <a:r>
              <a:rPr lang="en-US"/>
              <a:t>Image Slide</a:t>
            </a:r>
          </a:p>
        </p:txBody>
      </p:sp>
      <p:sp>
        <p:nvSpPr>
          <p:cNvPr id="27" name="Content Placeholder 1">
            <a:extLst>
              <a:ext uri="{FF2B5EF4-FFF2-40B4-BE49-F238E27FC236}">
                <a16:creationId xmlns:a16="http://schemas.microsoft.com/office/drawing/2014/main" id="{2E5A3FCD-21AD-4891-BE59-BD2B246F25DA}"/>
              </a:ext>
            </a:extLst>
          </p:cNvPr>
          <p:cNvSpPr>
            <a:spLocks noGrp="1"/>
          </p:cNvSpPr>
          <p:nvPr>
            <p:ph idx="13" hasCustomPrompt="1"/>
          </p:nvPr>
        </p:nvSpPr>
        <p:spPr>
          <a:xfrm>
            <a:off x="843231" y="632462"/>
            <a:ext cx="5667348" cy="5559842"/>
          </a:xfrm>
          <a:prstGeom prst="rect">
            <a:avLst/>
          </a:prstGeom>
          <a:solidFill>
            <a:schemeClr val="bg2"/>
          </a:solidFill>
          <a:ln>
            <a:solidFill>
              <a:schemeClr val="bg1"/>
            </a:solidFill>
          </a:ln>
        </p:spPr>
        <p:txBody>
          <a:bodyPr wrap="square" lIns="720000" tIns="720000" rIns="720000" bIns="720000" anchor="ctr" anchorCtr="0"/>
          <a:lstStyle>
            <a:lvl1pPr marL="0" indent="0">
              <a:buNone/>
              <a:defRPr sz="3200">
                <a:solidFill>
                  <a:schemeClr val="tx2"/>
                </a:solidFill>
              </a:defRPr>
            </a:lvl1pPr>
            <a:lvl2pPr>
              <a:defRPr sz="2800"/>
            </a:lvl2pPr>
            <a:lvl3pPr>
              <a:defRPr sz="2400"/>
            </a:lvl3pPr>
            <a:lvl4pPr>
              <a:defRPr sz="2000"/>
            </a:lvl4pPr>
            <a:lvl5pPr>
              <a:defRPr sz="2000"/>
            </a:lvl5pPr>
          </a:lstStyle>
          <a:p>
            <a:pPr lvl="0"/>
            <a:r>
              <a:rPr lang="en-US"/>
              <a:t>Add your image here (aspect ratio 1:1)</a:t>
            </a:r>
          </a:p>
        </p:txBody>
      </p:sp>
      <p:sp>
        <p:nvSpPr>
          <p:cNvPr id="28" name="Content Placeholder 2">
            <a:extLst>
              <a:ext uri="{FF2B5EF4-FFF2-40B4-BE49-F238E27FC236}">
                <a16:creationId xmlns:a16="http://schemas.microsoft.com/office/drawing/2014/main" id="{EF4A35F9-7B4A-4543-B206-7DD45C6BE6EA}"/>
              </a:ext>
            </a:extLst>
          </p:cNvPr>
          <p:cNvSpPr>
            <a:spLocks noGrp="1"/>
          </p:cNvSpPr>
          <p:nvPr>
            <p:ph idx="1" hasCustomPrompt="1"/>
          </p:nvPr>
        </p:nvSpPr>
        <p:spPr>
          <a:xfrm>
            <a:off x="6519632" y="629923"/>
            <a:ext cx="4869098" cy="2715138"/>
          </a:xfrm>
          <a:prstGeom prst="rect">
            <a:avLst/>
          </a:prstGeom>
          <a:solidFill>
            <a:schemeClr val="bg2"/>
          </a:solidFill>
          <a:ln>
            <a:solidFill>
              <a:schemeClr val="bg1"/>
            </a:solidFill>
          </a:ln>
        </p:spPr>
        <p:txBody>
          <a:bodyPr wrap="square" lIns="720000" tIns="720000" rIns="720000" bIns="720000" anchor="ctr" anchorCtr="0"/>
          <a:lstStyle>
            <a:lvl1pPr marL="0" indent="0">
              <a:buNone/>
              <a:defRPr sz="3200">
                <a:solidFill>
                  <a:schemeClr val="tx2"/>
                </a:solidFill>
              </a:defRPr>
            </a:lvl1pPr>
            <a:lvl2pPr>
              <a:defRPr sz="2800"/>
            </a:lvl2pPr>
            <a:lvl3pPr>
              <a:defRPr sz="2400"/>
            </a:lvl3pPr>
            <a:lvl4pPr>
              <a:defRPr sz="2000"/>
            </a:lvl4pPr>
            <a:lvl5pPr>
              <a:defRPr sz="2000"/>
            </a:lvl5pPr>
          </a:lstStyle>
          <a:p>
            <a:pPr lvl="0"/>
            <a:r>
              <a:rPr lang="en-US"/>
              <a:t>Add your image here (aspect ratio 16:9)</a:t>
            </a:r>
          </a:p>
        </p:txBody>
      </p:sp>
      <p:sp>
        <p:nvSpPr>
          <p:cNvPr id="29" name="Content Placeholder 3">
            <a:extLst>
              <a:ext uri="{FF2B5EF4-FFF2-40B4-BE49-F238E27FC236}">
                <a16:creationId xmlns:a16="http://schemas.microsoft.com/office/drawing/2014/main" id="{175AB9CB-A473-4FF7-8A93-A893D3FFB9ED}"/>
              </a:ext>
            </a:extLst>
          </p:cNvPr>
          <p:cNvSpPr>
            <a:spLocks noGrp="1"/>
          </p:cNvSpPr>
          <p:nvPr>
            <p:ph idx="12" hasCustomPrompt="1"/>
          </p:nvPr>
        </p:nvSpPr>
        <p:spPr>
          <a:xfrm>
            <a:off x="6519631" y="3348930"/>
            <a:ext cx="4869099" cy="2845276"/>
          </a:xfrm>
          <a:prstGeom prst="rect">
            <a:avLst/>
          </a:prstGeom>
          <a:solidFill>
            <a:schemeClr val="bg2"/>
          </a:solidFill>
          <a:ln>
            <a:solidFill>
              <a:schemeClr val="bg1"/>
            </a:solidFill>
          </a:ln>
        </p:spPr>
        <p:txBody>
          <a:bodyPr wrap="square" lIns="720000" tIns="720000" rIns="720000" bIns="720000" anchor="ctr" anchorCtr="0"/>
          <a:lstStyle>
            <a:lvl1pPr marL="0" indent="0">
              <a:buNone/>
              <a:defRPr sz="3200">
                <a:solidFill>
                  <a:schemeClr val="tx2"/>
                </a:solidFill>
              </a:defRPr>
            </a:lvl1pPr>
            <a:lvl2pPr>
              <a:defRPr sz="2800"/>
            </a:lvl2pPr>
            <a:lvl3pPr>
              <a:defRPr sz="2400"/>
            </a:lvl3pPr>
            <a:lvl4pPr>
              <a:defRPr sz="2000"/>
            </a:lvl4pPr>
            <a:lvl5pPr>
              <a:defRPr sz="2000"/>
            </a:lvl5pPr>
          </a:lstStyle>
          <a:p>
            <a:pPr lvl="0"/>
            <a:r>
              <a:rPr lang="en-US"/>
              <a:t>Add your image here (aspect ratio 16:9)</a:t>
            </a:r>
          </a:p>
        </p:txBody>
      </p:sp>
    </p:spTree>
    <p:extLst>
      <p:ext uri="{BB962C8B-B14F-4D97-AF65-F5344CB8AC3E}">
        <p14:creationId xmlns:p14="http://schemas.microsoft.com/office/powerpoint/2010/main" val="2517850142"/>
      </p:ext>
    </p:extLst>
  </p:cSld>
  <p:clrMapOvr>
    <a:masterClrMapping/>
  </p:clrMapOvr>
  <p:extLst>
    <p:ext uri="{DCECCB84-F9BA-43D5-87BE-67443E8EF086}">
      <p15:sldGuideLst xmlns:p15="http://schemas.microsoft.com/office/powerpoint/2012/main">
        <p15:guide id="1" orient="horz" pos="391">
          <p15:clr>
            <a:srgbClr val="FBAE40"/>
          </p15:clr>
        </p15:guide>
        <p15:guide id="2" orient="horz" pos="3634">
          <p15:clr>
            <a:srgbClr val="FBAE40"/>
          </p15:clr>
        </p15:guide>
        <p15:guide id="3" pos="529">
          <p15:clr>
            <a:srgbClr val="FBAE40"/>
          </p15:clr>
        </p15:guide>
        <p15:guide id="4" pos="717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imple quote slide">
    <p:bg>
      <p:bgPr>
        <a:solidFill>
          <a:srgbClr val="F5F5F6"/>
        </a:solidFill>
        <a:effectLst/>
      </p:bgPr>
    </p:bg>
    <p:spTree>
      <p:nvGrpSpPr>
        <p:cNvPr id="1" name=""/>
        <p:cNvGrpSpPr/>
        <p:nvPr/>
      </p:nvGrpSpPr>
      <p:grpSpPr>
        <a:xfrm>
          <a:off x="0" y="0"/>
          <a:ext cx="0" cy="0"/>
          <a:chOff x="0" y="0"/>
          <a:chExt cx="0" cy="0"/>
        </a:xfrm>
      </p:grpSpPr>
      <p:sp>
        <p:nvSpPr>
          <p:cNvPr id="14" name="Slide Number Placeholder">
            <a:extLst>
              <a:ext uri="{FF2B5EF4-FFF2-40B4-BE49-F238E27FC236}">
                <a16:creationId xmlns:a16="http://schemas.microsoft.com/office/drawing/2014/main" id="{5D913410-9DC7-834A-B330-976E80A5685D}"/>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15" name="Footer Placeholder">
            <a:extLst>
              <a:ext uri="{FF2B5EF4-FFF2-40B4-BE49-F238E27FC236}">
                <a16:creationId xmlns:a16="http://schemas.microsoft.com/office/drawing/2014/main" id="{EA701F44-73AD-C64B-8322-8400CB324EFB}"/>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sp>
        <p:nvSpPr>
          <p:cNvPr id="8" name="Title">
            <a:extLst>
              <a:ext uri="{FF2B5EF4-FFF2-40B4-BE49-F238E27FC236}">
                <a16:creationId xmlns:a16="http://schemas.microsoft.com/office/drawing/2014/main" id="{4823432E-3586-604D-92FD-6766ABAEBE02}"/>
              </a:ext>
            </a:extLst>
          </p:cNvPr>
          <p:cNvSpPr>
            <a:spLocks noGrp="1"/>
          </p:cNvSpPr>
          <p:nvPr>
            <p:ph type="title" hasCustomPrompt="1"/>
          </p:nvPr>
        </p:nvSpPr>
        <p:spPr>
          <a:xfrm>
            <a:off x="838200" y="2944961"/>
            <a:ext cx="10515600" cy="877163"/>
          </a:xfrm>
          <a:prstGeom prst="rect">
            <a:avLst/>
          </a:prstGeom>
        </p:spPr>
        <p:txBody>
          <a:bodyPr tIns="0" rIns="0" bIns="0" anchor="t" anchorCtr="0">
            <a:spAutoFit/>
          </a:bodyPr>
          <a:lstStyle>
            <a:lvl1pPr algn="l">
              <a:defRPr sz="6000" b="0">
                <a:solidFill>
                  <a:srgbClr val="003C57"/>
                </a:solidFill>
              </a:defRPr>
            </a:lvl1pPr>
          </a:lstStyle>
          <a:p>
            <a:r>
              <a:rPr lang="en-US"/>
              <a:t>“Simple quote.”</a:t>
            </a:r>
          </a:p>
        </p:txBody>
      </p:sp>
      <p:sp>
        <p:nvSpPr>
          <p:cNvPr id="7" name="Author">
            <a:extLst>
              <a:ext uri="{FF2B5EF4-FFF2-40B4-BE49-F238E27FC236}">
                <a16:creationId xmlns:a16="http://schemas.microsoft.com/office/drawing/2014/main" id="{5098D52F-C970-2B40-8239-2E25388E3E8D}"/>
              </a:ext>
            </a:extLst>
          </p:cNvPr>
          <p:cNvSpPr>
            <a:spLocks noGrp="1"/>
          </p:cNvSpPr>
          <p:nvPr>
            <p:ph type="subTitle" idx="1" hasCustomPrompt="1"/>
          </p:nvPr>
        </p:nvSpPr>
        <p:spPr>
          <a:xfrm>
            <a:off x="838200" y="3916872"/>
            <a:ext cx="10515600" cy="1655762"/>
          </a:xfrm>
          <a:prstGeom prst="rect">
            <a:avLst/>
          </a:prstGeom>
        </p:spPr>
        <p:txBody>
          <a:bodyPr tIns="72000" bIns="0" anchor="t" anchorCtr="0">
            <a:normAutofit/>
          </a:bodyPr>
          <a:lstStyle>
            <a:lvl1pPr marL="0" indent="0" algn="l">
              <a:lnSpc>
                <a:spcPts val="3800"/>
              </a:lnSpc>
              <a:spcBef>
                <a:spcPts val="0"/>
              </a:spcBef>
              <a:spcAft>
                <a:spcPts val="1000"/>
              </a:spcAft>
              <a:buNone/>
              <a:defRPr sz="3200">
                <a:solidFill>
                  <a:srgbClr val="003C57"/>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Author</a:t>
            </a:r>
          </a:p>
        </p:txBody>
      </p:sp>
    </p:spTree>
    <p:extLst>
      <p:ext uri="{BB962C8B-B14F-4D97-AF65-F5344CB8AC3E}">
        <p14:creationId xmlns:p14="http://schemas.microsoft.com/office/powerpoint/2010/main" val="2709065309"/>
      </p:ext>
    </p:extLst>
  </p:cSld>
  <p:clrMapOvr>
    <a:masterClrMapping/>
  </p:clrMapOvr>
  <p:extLst>
    <p:ext uri="{DCECCB84-F9BA-43D5-87BE-67443E8EF086}">
      <p15:sldGuideLst xmlns:p15="http://schemas.microsoft.com/office/powerpoint/2012/main">
        <p15:guide id="1" orient="horz" pos="436" userDrawn="1">
          <p15:clr>
            <a:srgbClr val="FBAE40"/>
          </p15:clr>
        </p15:guide>
        <p15:guide id="2" orient="horz" pos="3634" userDrawn="1">
          <p15:clr>
            <a:srgbClr val="FBAE40"/>
          </p15:clr>
        </p15:guide>
        <p15:guide id="3" pos="529" userDrawn="1">
          <p15:clr>
            <a:srgbClr val="FBAE40"/>
          </p15:clr>
        </p15:guide>
        <p15:guide id="4" pos="717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ext left, one image right">
    <p:bg>
      <p:bgPr>
        <a:solidFill>
          <a:srgbClr val="F5F5F6"/>
        </a:solidFill>
        <a:effectLst/>
      </p:bgPr>
    </p:bg>
    <p:spTree>
      <p:nvGrpSpPr>
        <p:cNvPr id="1" name=""/>
        <p:cNvGrpSpPr/>
        <p:nvPr/>
      </p:nvGrpSpPr>
      <p:grpSpPr>
        <a:xfrm>
          <a:off x="0" y="0"/>
          <a:ext cx="0" cy="0"/>
          <a:chOff x="0" y="0"/>
          <a:chExt cx="0" cy="0"/>
        </a:xfrm>
      </p:grpSpPr>
      <p:sp>
        <p:nvSpPr>
          <p:cNvPr id="4" name="Slide Number Placeholder">
            <a:extLst>
              <a:ext uri="{FF2B5EF4-FFF2-40B4-BE49-F238E27FC236}">
                <a16:creationId xmlns:a16="http://schemas.microsoft.com/office/drawing/2014/main" id="{82EEFC85-1348-1B4D-BA3F-948A6B6A2C11}"/>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5" name="Footer Placeholder">
            <a:extLst>
              <a:ext uri="{FF2B5EF4-FFF2-40B4-BE49-F238E27FC236}">
                <a16:creationId xmlns:a16="http://schemas.microsoft.com/office/drawing/2014/main" id="{3C90513C-0A03-D04D-8CDF-DC791864E4FF}"/>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t" anchorCtr="0"/>
          <a:lstStyle>
            <a:lvl1pPr algn="r">
              <a:defRPr sz="2000" b="1">
                <a:solidFill>
                  <a:srgbClr val="003C57"/>
                </a:solidFill>
              </a:defRPr>
            </a:lvl1pPr>
          </a:lstStyle>
          <a:p>
            <a:endParaRPr lang="en-US"/>
          </a:p>
        </p:txBody>
      </p:sp>
      <p:sp>
        <p:nvSpPr>
          <p:cNvPr id="2" name="Title">
            <a:extLst>
              <a:ext uri="{FF2B5EF4-FFF2-40B4-BE49-F238E27FC236}">
                <a16:creationId xmlns:a16="http://schemas.microsoft.com/office/drawing/2014/main" id="{476494BA-54FA-6240-A5E0-73528C13DB5B}"/>
              </a:ext>
            </a:extLst>
          </p:cNvPr>
          <p:cNvSpPr>
            <a:spLocks noGrp="1"/>
          </p:cNvSpPr>
          <p:nvPr>
            <p:ph type="title" hasCustomPrompt="1"/>
          </p:nvPr>
        </p:nvSpPr>
        <p:spPr>
          <a:xfrm>
            <a:off x="838200" y="639842"/>
            <a:ext cx="3331865" cy="814519"/>
          </a:xfrm>
          <a:prstGeom prst="rect">
            <a:avLst/>
          </a:prstGeom>
        </p:spPr>
        <p:txBody>
          <a:bodyPr>
            <a:noAutofit/>
          </a:bodyPr>
          <a:lstStyle>
            <a:lvl1pPr>
              <a:defRPr sz="3200"/>
            </a:lvl1pPr>
          </a:lstStyle>
          <a:p>
            <a:pPr lvl="0"/>
            <a:r>
              <a:rPr lang="en-US"/>
              <a:t>Text left, one image right</a:t>
            </a:r>
          </a:p>
        </p:txBody>
      </p:sp>
      <p:sp>
        <p:nvSpPr>
          <p:cNvPr id="10" name="Content Placeholder">
            <a:extLst>
              <a:ext uri="{FF2B5EF4-FFF2-40B4-BE49-F238E27FC236}">
                <a16:creationId xmlns:a16="http://schemas.microsoft.com/office/drawing/2014/main" id="{5A53190F-4F68-9B4A-91AB-F520FB436C9F}"/>
              </a:ext>
            </a:extLst>
          </p:cNvPr>
          <p:cNvSpPr>
            <a:spLocks noGrp="1"/>
          </p:cNvSpPr>
          <p:nvPr>
            <p:ph sz="half" idx="10" hasCustomPrompt="1"/>
          </p:nvPr>
        </p:nvSpPr>
        <p:spPr>
          <a:xfrm>
            <a:off x="838200" y="1681675"/>
            <a:ext cx="3331866" cy="2329227"/>
          </a:xfrm>
          <a:prstGeom prst="rect">
            <a:avLst/>
          </a:prstGeom>
        </p:spPr>
        <p:txBody>
          <a:bodyPr wrap="square" tIns="0" bIns="0" anchor="t" anchorCtr="0"/>
          <a:lstStyle>
            <a:lvl1pPr>
              <a:spcAft>
                <a:spcPts val="500"/>
              </a:spcAft>
              <a:defRPr sz="3200">
                <a:solidFill>
                  <a:schemeClr val="tx1"/>
                </a:solidFill>
              </a:defRPr>
            </a:lvl1pPr>
            <a:lvl2pPr>
              <a:spcAft>
                <a:spcPts val="500"/>
              </a:spcAft>
              <a:defRPr sz="2800">
                <a:solidFill>
                  <a:schemeClr val="tx1"/>
                </a:solidFill>
              </a:defRPr>
            </a:lvl2pPr>
            <a:lvl3pPr>
              <a:spcAft>
                <a:spcPts val="500"/>
              </a:spcAft>
              <a:defRPr sz="2400">
                <a:solidFill>
                  <a:schemeClr val="tx1"/>
                </a:solidFill>
              </a:defRPr>
            </a:lvl3pPr>
            <a:lvl4pPr>
              <a:spcAft>
                <a:spcPts val="500"/>
              </a:spcAft>
              <a:defRPr sz="2000">
                <a:solidFill>
                  <a:schemeClr val="tx1"/>
                </a:solidFill>
              </a:defRPr>
            </a:lvl4pPr>
            <a:lvl5pPr>
              <a:spcAft>
                <a:spcPts val="500"/>
              </a:spcAft>
              <a:defRPr sz="2000">
                <a:solidFill>
                  <a:schemeClr val="tx1"/>
                </a:solidFill>
              </a:defRPr>
            </a:lvl5pPr>
          </a:lstStyle>
          <a:p>
            <a:pPr lvl="0"/>
            <a:r>
              <a:rPr lang="en-US"/>
              <a:t>Single column</a:t>
            </a:r>
          </a:p>
          <a:p>
            <a:pPr lvl="1"/>
            <a:r>
              <a:rPr lang="en-US"/>
              <a:t>Second level</a:t>
            </a:r>
          </a:p>
          <a:p>
            <a:pPr lvl="2"/>
            <a:r>
              <a:rPr lang="en-US"/>
              <a:t>Third level</a:t>
            </a:r>
          </a:p>
          <a:p>
            <a:pPr lvl="3"/>
            <a:r>
              <a:rPr lang="en-US"/>
              <a:t>Fourth level</a:t>
            </a:r>
          </a:p>
          <a:p>
            <a:pPr lvl="4"/>
            <a:r>
              <a:rPr lang="en-US"/>
              <a:t>Fifth level</a:t>
            </a:r>
          </a:p>
        </p:txBody>
      </p:sp>
      <p:sp>
        <p:nvSpPr>
          <p:cNvPr id="19" name="Content Placeholder">
            <a:extLst>
              <a:ext uri="{FF2B5EF4-FFF2-40B4-BE49-F238E27FC236}">
                <a16:creationId xmlns:a16="http://schemas.microsoft.com/office/drawing/2014/main" id="{3AEE310C-A9B2-BC47-9C43-3532231F7D72}"/>
              </a:ext>
            </a:extLst>
          </p:cNvPr>
          <p:cNvSpPr>
            <a:spLocks noGrp="1"/>
          </p:cNvSpPr>
          <p:nvPr>
            <p:ph idx="1" hasCustomPrompt="1"/>
          </p:nvPr>
        </p:nvSpPr>
        <p:spPr>
          <a:xfrm>
            <a:off x="4556936" y="639842"/>
            <a:ext cx="6822742" cy="5129133"/>
          </a:xfrm>
          <a:prstGeom prst="rect">
            <a:avLst/>
          </a:prstGeom>
          <a:solidFill>
            <a:schemeClr val="bg2"/>
          </a:solidFill>
        </p:spPr>
        <p:txBody>
          <a:bodyPr wrap="square" lIns="720000" tIns="720000" rIns="720000" bIns="720000" anchor="ctr" anchorCtr="0"/>
          <a:lstStyle>
            <a:lvl1pPr marL="0" indent="0">
              <a:buNone/>
              <a:defRPr sz="3200">
                <a:solidFill>
                  <a:schemeClr val="tx2"/>
                </a:solidFill>
              </a:defRPr>
            </a:lvl1pPr>
            <a:lvl2pPr>
              <a:defRPr sz="2800"/>
            </a:lvl2pPr>
            <a:lvl3pPr>
              <a:defRPr sz="2400"/>
            </a:lvl3pPr>
            <a:lvl4pPr>
              <a:defRPr sz="2000"/>
            </a:lvl4pPr>
            <a:lvl5pPr>
              <a:defRPr sz="2000"/>
            </a:lvl5pPr>
          </a:lstStyle>
          <a:p>
            <a:pPr lvl="0"/>
            <a:r>
              <a:rPr lang="en-US"/>
              <a:t>Add your image here</a:t>
            </a:r>
            <a:br>
              <a:rPr lang="en-US"/>
            </a:br>
            <a:r>
              <a:rPr lang="en-US"/>
              <a:t>(aspect ratio 4:3)</a:t>
            </a:r>
          </a:p>
        </p:txBody>
      </p:sp>
      <p:pic>
        <p:nvPicPr>
          <p:cNvPr id="9" name="Picture 8">
            <a:extLst>
              <a:ext uri="{FF2B5EF4-FFF2-40B4-BE49-F238E27FC236}">
                <a16:creationId xmlns:a16="http://schemas.microsoft.com/office/drawing/2014/main" id="{54FFF628-7CD6-4CE8-A9EA-120EE7864ED5}"/>
              </a:ext>
            </a:extLst>
          </p:cNvPr>
          <p:cNvPicPr>
            <a:picLocks noChangeAspect="1"/>
          </p:cNvPicPr>
          <p:nvPr userDrawn="1"/>
        </p:nvPicPr>
        <p:blipFill>
          <a:blip r:embed="rId2"/>
          <a:stretch>
            <a:fillRect/>
          </a:stretch>
        </p:blipFill>
        <p:spPr>
          <a:xfrm>
            <a:off x="847850" y="6281865"/>
            <a:ext cx="3212976" cy="338748"/>
          </a:xfrm>
          <a:prstGeom prst="rect">
            <a:avLst/>
          </a:prstGeom>
        </p:spPr>
      </p:pic>
    </p:spTree>
    <p:extLst>
      <p:ext uri="{BB962C8B-B14F-4D97-AF65-F5344CB8AC3E}">
        <p14:creationId xmlns:p14="http://schemas.microsoft.com/office/powerpoint/2010/main" val="987263514"/>
      </p:ext>
    </p:extLst>
  </p:cSld>
  <p:clrMapOvr>
    <a:masterClrMapping/>
  </p:clrMapOvr>
  <p:extLst>
    <p:ext uri="{DCECCB84-F9BA-43D5-87BE-67443E8EF086}">
      <p15:sldGuideLst xmlns:p15="http://schemas.microsoft.com/office/powerpoint/2012/main">
        <p15:guide id="1" pos="529" userDrawn="1">
          <p15:clr>
            <a:srgbClr val="FBAE40"/>
          </p15:clr>
        </p15:guide>
        <p15:guide id="2" orient="horz" pos="391" userDrawn="1">
          <p15:clr>
            <a:srgbClr val="FBAE40"/>
          </p15:clr>
        </p15:guide>
        <p15:guide id="3" pos="7174" userDrawn="1">
          <p15:clr>
            <a:srgbClr val="FBAE40"/>
          </p15:clr>
        </p15:guide>
        <p15:guide id="4" orient="horz" pos="3634"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5F5F6"/>
        </a:solidFill>
        <a:effectLst/>
      </p:bgPr>
    </p:bg>
    <p:spTree>
      <p:nvGrpSpPr>
        <p:cNvPr id="1" name=""/>
        <p:cNvGrpSpPr/>
        <p:nvPr/>
      </p:nvGrpSpPr>
      <p:grpSpPr>
        <a:xfrm>
          <a:off x="0" y="0"/>
          <a:ext cx="0" cy="0"/>
          <a:chOff x="0" y="0"/>
          <a:chExt cx="0" cy="0"/>
        </a:xfrm>
      </p:grpSpPr>
      <p:pic>
        <p:nvPicPr>
          <p:cNvPr id="4" name="Picture 3" descr="A picture containing text&#10;&#10;Description automatically generated">
            <a:extLst>
              <a:ext uri="{FF2B5EF4-FFF2-40B4-BE49-F238E27FC236}">
                <a16:creationId xmlns:a16="http://schemas.microsoft.com/office/drawing/2014/main" id="{24535F1F-277B-46B6-A20F-9504007ED6A2}"/>
              </a:ext>
            </a:extLst>
          </p:cNvPr>
          <p:cNvPicPr>
            <a:picLocks noChangeAspect="1"/>
          </p:cNvPicPr>
          <p:nvPr userDrawn="1"/>
        </p:nvPicPr>
        <p:blipFill>
          <a:blip r:embed="rId44"/>
          <a:stretch>
            <a:fillRect/>
          </a:stretch>
        </p:blipFill>
        <p:spPr>
          <a:xfrm>
            <a:off x="1184" y="0"/>
            <a:ext cx="12189631" cy="6858000"/>
          </a:xfrm>
          <a:prstGeom prst="rect">
            <a:avLst/>
          </a:prstGeom>
        </p:spPr>
      </p:pic>
      <p:sp>
        <p:nvSpPr>
          <p:cNvPr id="12" name="Slide Number Placeholder">
            <a:extLst>
              <a:ext uri="{FF2B5EF4-FFF2-40B4-BE49-F238E27FC236}">
                <a16:creationId xmlns:a16="http://schemas.microsoft.com/office/drawing/2014/main" id="{948F094D-06E7-4D4C-A30E-6245801E4D2F}"/>
              </a:ext>
            </a:extLst>
          </p:cNvPr>
          <p:cNvSpPr>
            <a:spLocks noGrp="1"/>
          </p:cNvSpPr>
          <p:nvPr>
            <p:ph type="sldNum" sz="quarter" idx="4"/>
          </p:nvPr>
        </p:nvSpPr>
        <p:spPr>
          <a:xfrm>
            <a:off x="4662087" y="6250891"/>
            <a:ext cx="2867826" cy="365125"/>
          </a:xfrm>
          <a:prstGeom prst="rect">
            <a:avLst/>
          </a:prstGeom>
        </p:spPr>
        <p:txBody>
          <a:bodyPr/>
          <a:lstStyle>
            <a:lvl1pPr>
              <a:defRPr sz="2000">
                <a:solidFill>
                  <a:srgbClr val="003C57"/>
                </a:solidFill>
              </a:defRPr>
            </a:lvl1pPr>
          </a:lstStyle>
          <a:p>
            <a:pPr algn="ctr"/>
            <a:fld id="{232417FB-2EF4-EC49-BC13-97513C37E9E5}" type="slidenum">
              <a:rPr lang="en-US" smtClean="0"/>
              <a:pPr algn="ctr"/>
              <a:t>‹#›</a:t>
            </a:fld>
            <a:endParaRPr lang="en-US"/>
          </a:p>
        </p:txBody>
      </p:sp>
      <p:sp>
        <p:nvSpPr>
          <p:cNvPr id="14" name="Footer Placeholder">
            <a:extLst>
              <a:ext uri="{FF2B5EF4-FFF2-40B4-BE49-F238E27FC236}">
                <a16:creationId xmlns:a16="http://schemas.microsoft.com/office/drawing/2014/main" id="{2947E464-F91B-FD47-B97A-E5129B454413}"/>
              </a:ext>
            </a:extLst>
          </p:cNvPr>
          <p:cNvSpPr>
            <a:spLocks noGrp="1"/>
          </p:cNvSpPr>
          <p:nvPr>
            <p:ph type="ftr" sz="quarter" idx="3"/>
          </p:nvPr>
        </p:nvSpPr>
        <p:spPr>
          <a:xfrm>
            <a:off x="7529913" y="6250890"/>
            <a:ext cx="3842030" cy="365125"/>
          </a:xfrm>
          <a:prstGeom prst="rect">
            <a:avLst/>
          </a:prstGeom>
        </p:spPr>
        <p:txBody>
          <a:bodyPr vert="horz" lIns="91440" tIns="45720" rIns="0" bIns="45720" rtlCol="0" anchor="ctr"/>
          <a:lstStyle>
            <a:lvl1pPr algn="r">
              <a:defRPr sz="2000" b="1">
                <a:solidFill>
                  <a:srgbClr val="003C57"/>
                </a:solidFill>
              </a:defRPr>
            </a:lvl1pPr>
          </a:lstStyle>
          <a:p>
            <a:endParaRPr lang="en-US"/>
          </a:p>
        </p:txBody>
      </p:sp>
      <p:sp>
        <p:nvSpPr>
          <p:cNvPr id="5" name="Title Placeholder">
            <a:extLst>
              <a:ext uri="{FF2B5EF4-FFF2-40B4-BE49-F238E27FC236}">
                <a16:creationId xmlns:a16="http://schemas.microsoft.com/office/drawing/2014/main" id="{6DBF0174-0E48-4922-B59E-9E207247D338}"/>
              </a:ext>
            </a:extLst>
          </p:cNvPr>
          <p:cNvSpPr>
            <a:spLocks noGrp="1"/>
          </p:cNvSpPr>
          <p:nvPr>
            <p:ph type="title"/>
          </p:nvPr>
        </p:nvSpPr>
        <p:spPr>
          <a:xfrm>
            <a:off x="838200" y="826982"/>
            <a:ext cx="7379711" cy="2149034"/>
          </a:xfrm>
          <a:prstGeom prst="rect">
            <a:avLst/>
          </a:prstGeom>
        </p:spPr>
        <p:txBody>
          <a:bodyPr vert="horz" lIns="0" tIns="0" rIns="0" bIns="0" rtlCol="0" anchor="t" anchorCtr="0">
            <a:normAutofit/>
          </a:bodyPr>
          <a:lstStyle/>
          <a:p>
            <a:r>
              <a:rPr lang="en-US"/>
              <a:t>Write your title here </a:t>
            </a:r>
            <a:br>
              <a:rPr lang="en-US"/>
            </a:br>
            <a:r>
              <a:rPr lang="en-US"/>
              <a:t>(in sentence case)</a:t>
            </a:r>
            <a:endParaRPr lang="en-GB"/>
          </a:p>
        </p:txBody>
      </p:sp>
      <p:sp>
        <p:nvSpPr>
          <p:cNvPr id="3" name="Text Placeholder">
            <a:extLst>
              <a:ext uri="{FF2B5EF4-FFF2-40B4-BE49-F238E27FC236}">
                <a16:creationId xmlns:a16="http://schemas.microsoft.com/office/drawing/2014/main" id="{CBE85E22-5EF0-604F-9D81-8D55219770BA}"/>
              </a:ext>
            </a:extLst>
          </p:cNvPr>
          <p:cNvSpPr>
            <a:spLocks noGrp="1"/>
          </p:cNvSpPr>
          <p:nvPr>
            <p:ph type="body" idx="1"/>
          </p:nvPr>
        </p:nvSpPr>
        <p:spPr>
          <a:xfrm>
            <a:off x="838200" y="3081404"/>
            <a:ext cx="7379711" cy="2391425"/>
          </a:xfrm>
          <a:prstGeom prst="rect">
            <a:avLst/>
          </a:prstGeom>
        </p:spPr>
        <p:txBody>
          <a:bodyPr vert="horz" wrap="square" lIns="0" tIns="46800" rIns="0" bIns="4572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 (minimum recommended text size 18pt)</a:t>
            </a:r>
          </a:p>
        </p:txBody>
      </p:sp>
      <p:sp>
        <p:nvSpPr>
          <p:cNvPr id="16" name="Date Placeholder">
            <a:extLst>
              <a:ext uri="{FF2B5EF4-FFF2-40B4-BE49-F238E27FC236}">
                <a16:creationId xmlns:a16="http://schemas.microsoft.com/office/drawing/2014/main" id="{C57F1779-22FA-E74D-A68A-DE59AC0306AC}"/>
              </a:ext>
            </a:extLst>
          </p:cNvPr>
          <p:cNvSpPr>
            <a:spLocks noGrp="1"/>
          </p:cNvSpPr>
          <p:nvPr>
            <p:ph type="dt" sz="half" idx="2"/>
          </p:nvPr>
        </p:nvSpPr>
        <p:spPr>
          <a:xfrm>
            <a:off x="838200" y="5531312"/>
            <a:ext cx="2743200" cy="365125"/>
          </a:xfrm>
          <a:prstGeom prst="rect">
            <a:avLst/>
          </a:prstGeom>
        </p:spPr>
        <p:txBody>
          <a:bodyPr vert="horz" lIns="0" tIns="45720" rIns="91440" bIns="45720" rtlCol="0" anchor="ctr"/>
          <a:lstStyle>
            <a:lvl1pPr algn="l">
              <a:defRPr sz="2000" b="1">
                <a:solidFill>
                  <a:srgbClr val="003C57"/>
                </a:solidFill>
              </a:defRPr>
            </a:lvl1pPr>
          </a:lstStyle>
          <a:p>
            <a:fld id="{695CE8D2-2A51-934B-BEE8-FEA5F81FAF91}" type="datetime4">
              <a:rPr lang="en-GB" smtClean="0"/>
              <a:t>08 April 2024</a:t>
            </a:fld>
            <a:endParaRPr lang="en-US"/>
          </a:p>
        </p:txBody>
      </p:sp>
      <p:cxnSp>
        <p:nvCxnSpPr>
          <p:cNvPr id="15" name="Line">
            <a:extLst>
              <a:ext uri="{FF2B5EF4-FFF2-40B4-BE49-F238E27FC236}">
                <a16:creationId xmlns:a16="http://schemas.microsoft.com/office/drawing/2014/main" id="{6E5DCB11-47E3-BC4E-87BE-ED66A7AC92CD}"/>
              </a:ext>
            </a:extLst>
          </p:cNvPr>
          <p:cNvCxnSpPr>
            <a:cxnSpLocks/>
          </p:cNvCxnSpPr>
          <p:nvPr userDrawn="1"/>
        </p:nvCxnSpPr>
        <p:spPr>
          <a:xfrm>
            <a:off x="822000" y="6055339"/>
            <a:ext cx="10548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3859F0EB-A17F-403F-B7BB-4F39E8B62045}"/>
              </a:ext>
            </a:extLst>
          </p:cNvPr>
          <p:cNvPicPr>
            <a:picLocks noChangeAspect="1"/>
          </p:cNvPicPr>
          <p:nvPr userDrawn="1"/>
        </p:nvPicPr>
        <p:blipFill>
          <a:blip r:embed="rId45"/>
          <a:stretch>
            <a:fillRect/>
          </a:stretch>
        </p:blipFill>
        <p:spPr>
          <a:xfrm>
            <a:off x="847849" y="6281865"/>
            <a:ext cx="3212976" cy="338748"/>
          </a:xfrm>
          <a:prstGeom prst="rect">
            <a:avLst/>
          </a:prstGeom>
        </p:spPr>
      </p:pic>
    </p:spTree>
    <p:extLst>
      <p:ext uri="{BB962C8B-B14F-4D97-AF65-F5344CB8AC3E}">
        <p14:creationId xmlns:p14="http://schemas.microsoft.com/office/powerpoint/2010/main" val="2597910473"/>
      </p:ext>
    </p:extLst>
  </p:cSld>
  <p:clrMap bg1="lt1" tx1="dk1" bg2="lt2" tx2="dk2" accent1="accent1" accent2="accent2" accent3="accent3" accent4="accent4" accent5="accent5" accent6="accent6" hlink="hlink" folHlink="folHlink"/>
  <p:sldLayoutIdLst>
    <p:sldLayoutId id="2147483661" r:id="rId1"/>
    <p:sldLayoutId id="2147483672" r:id="rId2"/>
    <p:sldLayoutId id="2147483673" r:id="rId3"/>
    <p:sldLayoutId id="2147483725" r:id="rId4"/>
    <p:sldLayoutId id="2147483739" r:id="rId5"/>
    <p:sldLayoutId id="2147483708" r:id="rId6"/>
    <p:sldLayoutId id="2147483740" r:id="rId7"/>
    <p:sldLayoutId id="2147483724" r:id="rId8"/>
    <p:sldLayoutId id="2147483704" r:id="rId9"/>
    <p:sldLayoutId id="2147483705" r:id="rId10"/>
    <p:sldLayoutId id="2147483729" r:id="rId11"/>
    <p:sldLayoutId id="2147483730" r:id="rId12"/>
    <p:sldLayoutId id="2147483671" r:id="rId13"/>
    <p:sldLayoutId id="2147483728" r:id="rId14"/>
    <p:sldLayoutId id="2147483684" r:id="rId15"/>
    <p:sldLayoutId id="2147483674" r:id="rId16"/>
    <p:sldLayoutId id="2147483689" r:id="rId17"/>
    <p:sldLayoutId id="2147483675" r:id="rId18"/>
    <p:sldLayoutId id="2147483677" r:id="rId19"/>
    <p:sldLayoutId id="2147483682" r:id="rId20"/>
    <p:sldLayoutId id="2147483683" r:id="rId21"/>
    <p:sldLayoutId id="2147483681" r:id="rId22"/>
    <p:sldLayoutId id="2147483680" r:id="rId23"/>
    <p:sldLayoutId id="2147483679" r:id="rId24"/>
    <p:sldLayoutId id="2147483709" r:id="rId25"/>
    <p:sldLayoutId id="2147483737" r:id="rId26"/>
    <p:sldLayoutId id="2147483735" r:id="rId27"/>
    <p:sldLayoutId id="2147483678" r:id="rId28"/>
    <p:sldLayoutId id="2147483713" r:id="rId29"/>
    <p:sldLayoutId id="2147483715" r:id="rId30"/>
    <p:sldLayoutId id="2147483717" r:id="rId31"/>
    <p:sldLayoutId id="2147483723" r:id="rId32"/>
    <p:sldLayoutId id="2147483722" r:id="rId33"/>
    <p:sldLayoutId id="2147483721" r:id="rId34"/>
    <p:sldLayoutId id="2147483720" r:id="rId35"/>
    <p:sldLayoutId id="2147483719" r:id="rId36"/>
    <p:sldLayoutId id="2147483733" r:id="rId37"/>
    <p:sldLayoutId id="2147483736" r:id="rId38"/>
    <p:sldLayoutId id="2147483734" r:id="rId39"/>
    <p:sldLayoutId id="2147483718" r:id="rId40"/>
    <p:sldLayoutId id="2147483741" r:id="rId41"/>
    <p:sldLayoutId id="2147483742" r:id="rId42"/>
  </p:sldLayoutIdLst>
  <p:hf sldNum="0" hdr="0"/>
  <p:txStyles>
    <p:titleStyle>
      <a:lvl1pPr algn="l" defTabSz="914400" rtl="0" eaLnBrk="1" latinLnBrk="0" hangingPunct="1">
        <a:lnSpc>
          <a:spcPct val="95000"/>
        </a:lnSpc>
        <a:spcBef>
          <a:spcPct val="0"/>
        </a:spcBef>
        <a:spcAft>
          <a:spcPts val="1000"/>
        </a:spcAft>
        <a:buNone/>
        <a:defRPr sz="4800" b="1" kern="1200" baseline="0">
          <a:solidFill>
            <a:srgbClr val="003C57"/>
          </a:solidFill>
          <a:latin typeface="+mj-lt"/>
          <a:ea typeface="+mj-ea"/>
          <a:cs typeface="+mj-cs"/>
        </a:defRPr>
      </a:lvl1pPr>
    </p:titleStyle>
    <p:bodyStyle>
      <a:lvl1pPr marL="252000" indent="-252000" algn="l" defTabSz="914400" rtl="0" eaLnBrk="1" latinLnBrk="0" hangingPunct="1">
        <a:lnSpc>
          <a:spcPct val="110000"/>
        </a:lnSpc>
        <a:spcBef>
          <a:spcPts val="0"/>
        </a:spcBef>
        <a:spcAft>
          <a:spcPts val="500"/>
        </a:spcAft>
        <a:buFont typeface="Arial" panose="020B0604020202020204" pitchFamily="34" charset="0"/>
        <a:buChar char="•"/>
        <a:defRPr sz="3200" kern="1200">
          <a:solidFill>
            <a:srgbClr val="003C57"/>
          </a:solidFill>
          <a:latin typeface="+mn-lt"/>
          <a:ea typeface="+mn-ea"/>
          <a:cs typeface="+mn-cs"/>
        </a:defRPr>
      </a:lvl1pPr>
      <a:lvl2pPr marL="468000" indent="-216000" algn="l" defTabSz="914400" rtl="0" eaLnBrk="1" latinLnBrk="0" hangingPunct="1">
        <a:lnSpc>
          <a:spcPct val="110000"/>
        </a:lnSpc>
        <a:spcBef>
          <a:spcPts val="0"/>
        </a:spcBef>
        <a:spcAft>
          <a:spcPts val="500"/>
        </a:spcAft>
        <a:buFont typeface="Arial" panose="020B0604020202020204" pitchFamily="34" charset="0"/>
        <a:buChar char="•"/>
        <a:defRPr sz="2800" kern="1200">
          <a:solidFill>
            <a:srgbClr val="003C57"/>
          </a:solidFill>
          <a:latin typeface="+mn-lt"/>
          <a:ea typeface="+mn-ea"/>
          <a:cs typeface="+mn-cs"/>
        </a:defRPr>
      </a:lvl2pPr>
      <a:lvl3pPr marL="648000" indent="-180000" algn="l" defTabSz="914400" rtl="0" eaLnBrk="1" latinLnBrk="0" hangingPunct="1">
        <a:lnSpc>
          <a:spcPct val="110000"/>
        </a:lnSpc>
        <a:spcBef>
          <a:spcPts val="0"/>
        </a:spcBef>
        <a:spcAft>
          <a:spcPts val="500"/>
        </a:spcAft>
        <a:buFont typeface="Arial" panose="020B0604020202020204" pitchFamily="34" charset="0"/>
        <a:buChar char="•"/>
        <a:defRPr sz="2400" kern="1200">
          <a:solidFill>
            <a:srgbClr val="003C57"/>
          </a:solidFill>
          <a:latin typeface="+mn-lt"/>
          <a:ea typeface="+mn-ea"/>
          <a:cs typeface="+mn-cs"/>
        </a:defRPr>
      </a:lvl3pPr>
      <a:lvl4pPr marL="828000" indent="-180000" algn="l" defTabSz="914400" rtl="0" eaLnBrk="1" latinLnBrk="0" hangingPunct="1">
        <a:lnSpc>
          <a:spcPct val="110000"/>
        </a:lnSpc>
        <a:spcBef>
          <a:spcPts val="0"/>
        </a:spcBef>
        <a:spcAft>
          <a:spcPts val="500"/>
        </a:spcAft>
        <a:buFont typeface="Arial" panose="020B0604020202020204" pitchFamily="34" charset="0"/>
        <a:buChar char="•"/>
        <a:defRPr sz="2000" kern="1200">
          <a:solidFill>
            <a:srgbClr val="003C57"/>
          </a:solidFill>
          <a:latin typeface="+mn-lt"/>
          <a:ea typeface="+mn-ea"/>
          <a:cs typeface="+mn-cs"/>
        </a:defRPr>
      </a:lvl4pPr>
      <a:lvl5pPr marL="1008000" indent="-180000" algn="l" defTabSz="914400" rtl="0" eaLnBrk="1" latinLnBrk="0" hangingPunct="1">
        <a:lnSpc>
          <a:spcPct val="110000"/>
        </a:lnSpc>
        <a:spcBef>
          <a:spcPts val="0"/>
        </a:spcBef>
        <a:spcAft>
          <a:spcPts val="500"/>
        </a:spcAft>
        <a:buFont typeface="Arial" panose="020B0604020202020204" pitchFamily="34" charset="0"/>
        <a:buChar char="•"/>
        <a:defRPr sz="1800" kern="1200">
          <a:solidFill>
            <a:srgbClr val="003C57"/>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9" userDrawn="1">
          <p15:clr>
            <a:srgbClr val="F26B43"/>
          </p15:clr>
        </p15:guide>
        <p15:guide id="2" orient="horz" pos="3634" userDrawn="1">
          <p15:clr>
            <a:srgbClr val="F26B43"/>
          </p15:clr>
        </p15:guide>
        <p15:guide id="3" pos="7174" userDrawn="1">
          <p15:clr>
            <a:srgbClr val="F26B43"/>
          </p15:clr>
        </p15:guide>
        <p15:guide id="4" orient="horz" pos="39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 Id="rId5" Type="http://schemas.openxmlformats.org/officeDocument/2006/relationships/image" Target="../media/image32.emf"/><Relationship Id="rId4" Type="http://schemas.openxmlformats.org/officeDocument/2006/relationships/image" Target="../media/image31.emf"/></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www.w3schools.com/python/python_ml_getting_started.asp" TargetMode="External"/><Relationship Id="rId2" Type="http://schemas.openxmlformats.org/officeDocument/2006/relationships/hyperlink" Target="https://www.kaggle.com/datasets/vikrishnan/iris-dataset" TargetMode="External"/><Relationship Id="rId1" Type="http://schemas.openxmlformats.org/officeDocument/2006/relationships/slideLayout" Target="../slideLayouts/slideLayout2.xml"/><Relationship Id="rId5" Type="http://schemas.openxmlformats.org/officeDocument/2006/relationships/hyperlink" Target="https://www.kaggle.com/competitions/titanic" TargetMode="External"/><Relationship Id="rId4" Type="http://schemas.openxmlformats.org/officeDocument/2006/relationships/hyperlink" Target="https://machinelearningmastery.com/start-here/"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a:extLst>
              <a:ext uri="{FF2B5EF4-FFF2-40B4-BE49-F238E27FC236}">
                <a16:creationId xmlns:a16="http://schemas.microsoft.com/office/drawing/2014/main" id="{F2B7606F-25F1-44A9-85D1-9970728AB33E}"/>
              </a:ext>
            </a:extLst>
          </p:cNvPr>
          <p:cNvSpPr>
            <a:spLocks noGrp="1"/>
          </p:cNvSpPr>
          <p:nvPr>
            <p:ph type="title"/>
          </p:nvPr>
        </p:nvSpPr>
        <p:spPr>
          <a:xfrm>
            <a:off x="838200" y="848993"/>
            <a:ext cx="9015153" cy="1724525"/>
          </a:xfrm>
        </p:spPr>
        <p:txBody>
          <a:bodyPr>
            <a:normAutofit fontScale="90000"/>
          </a:bodyPr>
          <a:lstStyle/>
          <a:p>
            <a:r>
              <a:rPr lang="en-US" dirty="0"/>
              <a:t>Introduction to Classification for Machine Learning</a:t>
            </a:r>
            <a:br>
              <a:rPr lang="en-US" dirty="0"/>
            </a:br>
            <a:endParaRPr lang="en-GB" b="0" dirty="0"/>
          </a:p>
        </p:txBody>
      </p:sp>
      <p:sp>
        <p:nvSpPr>
          <p:cNvPr id="3" name="Content Placeholder 50">
            <a:extLst>
              <a:ext uri="{FF2B5EF4-FFF2-40B4-BE49-F238E27FC236}">
                <a16:creationId xmlns:a16="http://schemas.microsoft.com/office/drawing/2014/main" id="{86EA39F2-9F61-5C30-9761-1C8C54570590}"/>
              </a:ext>
            </a:extLst>
          </p:cNvPr>
          <p:cNvSpPr>
            <a:spLocks noGrp="1"/>
          </p:cNvSpPr>
          <p:nvPr>
            <p:ph idx="13"/>
          </p:nvPr>
        </p:nvSpPr>
        <p:spPr>
          <a:xfrm>
            <a:off x="838200" y="3719953"/>
            <a:ext cx="4813300" cy="437236"/>
          </a:xfrm>
        </p:spPr>
        <p:txBody>
          <a:bodyPr/>
          <a:lstStyle/>
          <a:p>
            <a:r>
              <a:rPr lang="en-US" dirty="0">
                <a:latin typeface="Arial"/>
                <a:cs typeface="Arial"/>
              </a:rPr>
              <a:t>Jake Marshall</a:t>
            </a:r>
            <a:endParaRPr lang="en-US" dirty="0"/>
          </a:p>
        </p:txBody>
      </p:sp>
      <p:sp>
        <p:nvSpPr>
          <p:cNvPr id="4" name="Content Placeholder 49">
            <a:extLst>
              <a:ext uri="{FF2B5EF4-FFF2-40B4-BE49-F238E27FC236}">
                <a16:creationId xmlns:a16="http://schemas.microsoft.com/office/drawing/2014/main" id="{4231B237-0CD7-F6A5-A34F-1AE5E87EEA8B}"/>
              </a:ext>
            </a:extLst>
          </p:cNvPr>
          <p:cNvSpPr>
            <a:spLocks noGrp="1"/>
          </p:cNvSpPr>
          <p:nvPr>
            <p:ph idx="1"/>
          </p:nvPr>
        </p:nvSpPr>
        <p:spPr>
          <a:xfrm>
            <a:off x="838200" y="4352845"/>
            <a:ext cx="4813300" cy="312330"/>
          </a:xfrm>
        </p:spPr>
        <p:txBody>
          <a:bodyPr/>
          <a:lstStyle/>
          <a:p>
            <a:r>
              <a:rPr lang="en-GB" dirty="0">
                <a:latin typeface="Arial"/>
                <a:cs typeface="Arial"/>
              </a:rPr>
              <a:t>Data Science Lecturer</a:t>
            </a:r>
            <a:endParaRPr lang="en-GB" dirty="0"/>
          </a:p>
        </p:txBody>
      </p:sp>
      <p:sp>
        <p:nvSpPr>
          <p:cNvPr id="2" name="Date Placeholder">
            <a:extLst>
              <a:ext uri="{FF2B5EF4-FFF2-40B4-BE49-F238E27FC236}">
                <a16:creationId xmlns:a16="http://schemas.microsoft.com/office/drawing/2014/main" id="{2B42C91A-136F-0846-B8A8-6577BC193368}"/>
              </a:ext>
            </a:extLst>
          </p:cNvPr>
          <p:cNvSpPr>
            <a:spLocks noGrp="1"/>
          </p:cNvSpPr>
          <p:nvPr>
            <p:ph type="dt" sz="half" idx="10"/>
          </p:nvPr>
        </p:nvSpPr>
        <p:spPr/>
        <p:txBody>
          <a:bodyPr/>
          <a:lstStyle/>
          <a:p>
            <a:fld id="{06C531F1-065E-594C-8147-D209A7179285}" type="datetime4">
              <a:rPr lang="en-GB" smtClean="0"/>
              <a:pPr/>
              <a:t>08 April 2024</a:t>
            </a:fld>
            <a:endParaRPr lang="en-US"/>
          </a:p>
        </p:txBody>
      </p:sp>
    </p:spTree>
    <p:extLst>
      <p:ext uri="{BB962C8B-B14F-4D97-AF65-F5344CB8AC3E}">
        <p14:creationId xmlns:p14="http://schemas.microsoft.com/office/powerpoint/2010/main" val="18826769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41735" y="1350829"/>
            <a:ext cx="5606199" cy="4505136"/>
          </a:xfrm>
        </p:spPr>
        <p:txBody>
          <a:bodyPr>
            <a:normAutofit/>
          </a:bodyPr>
          <a:lstStyle/>
          <a:p>
            <a:pPr marL="0" indent="0">
              <a:buNone/>
            </a:pPr>
            <a:endParaRPr lang="en-GB" sz="2400" dirty="0"/>
          </a:p>
          <a:p>
            <a:r>
              <a:rPr lang="en-GB" sz="2400" dirty="0"/>
              <a:t>Is the character male? </a:t>
            </a:r>
            <a:r>
              <a:rPr lang="en-GB" sz="2400" b="1" dirty="0"/>
              <a:t>No</a:t>
            </a:r>
          </a:p>
          <a:p>
            <a:endParaRPr lang="en-GB" sz="2400" dirty="0"/>
          </a:p>
          <a:p>
            <a:r>
              <a:rPr lang="en-GB" sz="2400" dirty="0"/>
              <a:t>Is the character wearing glasses? </a:t>
            </a:r>
            <a:r>
              <a:rPr lang="en-GB" sz="2400" b="1" dirty="0"/>
              <a:t>Yes</a:t>
            </a:r>
          </a:p>
          <a:p>
            <a:endParaRPr lang="en-GB" sz="2400" dirty="0"/>
          </a:p>
          <a:p>
            <a:r>
              <a:rPr lang="en-GB" sz="2400" dirty="0"/>
              <a:t>Does your character have brown hair? </a:t>
            </a:r>
            <a:r>
              <a:rPr lang="en-GB" sz="2400" b="1" dirty="0"/>
              <a:t>Yes</a:t>
            </a:r>
          </a:p>
          <a:p>
            <a:endParaRPr lang="en-GB" sz="2400" dirty="0"/>
          </a:p>
          <a:p>
            <a:r>
              <a:rPr lang="en-GB" sz="2400" dirty="0"/>
              <a:t>Is your Character wearing a necklace? </a:t>
            </a:r>
            <a:r>
              <a:rPr lang="en-GB" sz="2400" b="1" dirty="0"/>
              <a:t>No</a:t>
            </a:r>
          </a:p>
        </p:txBody>
      </p:sp>
      <p:sp>
        <p:nvSpPr>
          <p:cNvPr id="10" name="Title 1">
            <a:extLst>
              <a:ext uri="{FF2B5EF4-FFF2-40B4-BE49-F238E27FC236}">
                <a16:creationId xmlns:a16="http://schemas.microsoft.com/office/drawing/2014/main" id="{8A62D78B-B93A-406C-B2E1-BD88888C556F}"/>
              </a:ext>
            </a:extLst>
          </p:cNvPr>
          <p:cNvSpPr txBox="1">
            <a:spLocks noGrp="1"/>
          </p:cNvSpPr>
          <p:nvPr>
            <p:ph type="title" idx="4294967295"/>
          </p:nvPr>
        </p:nvSpPr>
        <p:spPr>
          <a:xfrm>
            <a:off x="670088" y="517525"/>
            <a:ext cx="9426019" cy="132556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Guess Who? – Example sequence</a:t>
            </a:r>
          </a:p>
        </p:txBody>
      </p:sp>
      <p:pic>
        <p:nvPicPr>
          <p:cNvPr id="4" name="Picture 3" descr="Guess who with all male characters eliminated.">
            <a:extLst>
              <a:ext uri="{FF2B5EF4-FFF2-40B4-BE49-F238E27FC236}">
                <a16:creationId xmlns:a16="http://schemas.microsoft.com/office/drawing/2014/main" id="{82CE767D-5BA1-41E0-4903-CC743F02F0E2}"/>
              </a:ext>
            </a:extLst>
          </p:cNvPr>
          <p:cNvPicPr>
            <a:picLocks noChangeAspect="1"/>
          </p:cNvPicPr>
          <p:nvPr/>
        </p:nvPicPr>
        <p:blipFill>
          <a:blip r:embed="rId2"/>
          <a:stretch>
            <a:fillRect/>
          </a:stretch>
        </p:blipFill>
        <p:spPr>
          <a:xfrm>
            <a:off x="6619581" y="1870266"/>
            <a:ext cx="5221645" cy="3466262"/>
          </a:xfrm>
          <a:prstGeom prst="rect">
            <a:avLst/>
          </a:prstGeom>
        </p:spPr>
      </p:pic>
    </p:spTree>
    <p:extLst>
      <p:ext uri="{BB962C8B-B14F-4D97-AF65-F5344CB8AC3E}">
        <p14:creationId xmlns:p14="http://schemas.microsoft.com/office/powerpoint/2010/main" val="3145043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33805" t="31250" r="33498" b="32386"/>
          <a:stretch/>
        </p:blipFill>
        <p:spPr>
          <a:xfrm>
            <a:off x="6787299" y="1673293"/>
            <a:ext cx="4208533" cy="3511414"/>
          </a:xfrm>
          <a:prstGeom prst="rect">
            <a:avLst/>
          </a:prstGeom>
        </p:spPr>
      </p:pic>
      <p:sp>
        <p:nvSpPr>
          <p:cNvPr id="10" name="Title 1">
            <a:extLst>
              <a:ext uri="{FF2B5EF4-FFF2-40B4-BE49-F238E27FC236}">
                <a16:creationId xmlns:a16="http://schemas.microsoft.com/office/drawing/2014/main" id="{8A62D78B-B93A-406C-B2E1-BD88888C556F}"/>
              </a:ext>
            </a:extLst>
          </p:cNvPr>
          <p:cNvSpPr txBox="1">
            <a:spLocks noGrp="1"/>
          </p:cNvSpPr>
          <p:nvPr>
            <p:ph type="title" idx="4294967295"/>
          </p:nvPr>
        </p:nvSpPr>
        <p:spPr>
          <a:xfrm>
            <a:off x="754930" y="498672"/>
            <a:ext cx="6032369" cy="75509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Guess Who? - LADY</a:t>
            </a:r>
          </a:p>
        </p:txBody>
      </p:sp>
      <p:sp>
        <p:nvSpPr>
          <p:cNvPr id="7" name="TextBox 6">
            <a:extLst>
              <a:ext uri="{FF2B5EF4-FFF2-40B4-BE49-F238E27FC236}">
                <a16:creationId xmlns:a16="http://schemas.microsoft.com/office/drawing/2014/main" id="{07419ED2-F50B-F402-2D5E-A57A56D02A10}"/>
              </a:ext>
            </a:extLst>
          </p:cNvPr>
          <p:cNvSpPr txBox="1"/>
          <p:nvPr/>
        </p:nvSpPr>
        <p:spPr>
          <a:xfrm>
            <a:off x="754930" y="2274838"/>
            <a:ext cx="5341070" cy="2308324"/>
          </a:xfrm>
          <a:prstGeom prst="rect">
            <a:avLst/>
          </a:prstGeom>
          <a:noFill/>
        </p:spPr>
        <p:txBody>
          <a:bodyPr wrap="square">
            <a:spAutoFit/>
          </a:bodyPr>
          <a:lstStyle/>
          <a:p>
            <a:pPr marL="342900" indent="-342900">
              <a:buFont typeface="Arial" panose="020B0604020202020204" pitchFamily="34" charset="0"/>
              <a:buChar char="•"/>
            </a:pPr>
            <a:r>
              <a:rPr lang="en-GB" sz="2400" dirty="0"/>
              <a:t>However, at each step another question could’ve been asked.</a:t>
            </a:r>
          </a:p>
          <a:p>
            <a:pPr marL="342900"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400" dirty="0"/>
              <a:t>Thus, leading to different characters dependent on the answers.</a:t>
            </a:r>
          </a:p>
        </p:txBody>
      </p:sp>
    </p:spTree>
    <p:extLst>
      <p:ext uri="{BB962C8B-B14F-4D97-AF65-F5344CB8AC3E}">
        <p14:creationId xmlns:p14="http://schemas.microsoft.com/office/powerpoint/2010/main" val="34286742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BBB014C-BBE5-44B3-8AE9-7DD4786D05ED}"/>
              </a:ext>
            </a:extLst>
          </p:cNvPr>
          <p:cNvSpPr txBox="1">
            <a:spLocks noGrp="1"/>
          </p:cNvSpPr>
          <p:nvPr>
            <p:ph type="title" idx="4294967295"/>
          </p:nvPr>
        </p:nvSpPr>
        <p:spPr>
          <a:xfrm>
            <a:off x="760515" y="583513"/>
            <a:ext cx="10670969" cy="83993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Guess Who? – Resulting</a:t>
            </a:r>
            <a:r>
              <a:rPr kumimoji="0" lang="en-GB" sz="4400" b="1" i="0" u="none" strike="noStrike" kern="1200" cap="none" spc="0" normalizeH="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 Decision Tree</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pic>
        <p:nvPicPr>
          <p:cNvPr id="4" name="Content Placeholder 3" descr="The decision tree that results from the starting question &quot;Does your character have both brown eyes and no facial hair?&quot; in Guess Who. "/>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0515" y="1423448"/>
            <a:ext cx="10845090" cy="4242062"/>
          </a:xfrm>
        </p:spPr>
      </p:pic>
    </p:spTree>
    <p:extLst>
      <p:ext uri="{BB962C8B-B14F-4D97-AF65-F5344CB8AC3E}">
        <p14:creationId xmlns:p14="http://schemas.microsoft.com/office/powerpoint/2010/main" val="2423921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4555C1C7-CBBC-4D63-A806-0EA4751BDC3C}"/>
              </a:ext>
            </a:extLst>
          </p:cNvPr>
          <p:cNvSpPr txBox="1">
            <a:spLocks noGrp="1"/>
          </p:cNvSpPr>
          <p:nvPr>
            <p:ph type="title" idx="4294967295"/>
          </p:nvPr>
        </p:nvSpPr>
        <p:spPr>
          <a:xfrm>
            <a:off x="707350" y="474985"/>
            <a:ext cx="6190447" cy="71279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Another Decision Tree</a:t>
            </a:r>
          </a:p>
        </p:txBody>
      </p:sp>
      <p:sp>
        <p:nvSpPr>
          <p:cNvPr id="12" name="TextBox 11"/>
          <p:cNvSpPr txBox="1"/>
          <p:nvPr/>
        </p:nvSpPr>
        <p:spPr>
          <a:xfrm>
            <a:off x="707350" y="1720840"/>
            <a:ext cx="6190447" cy="3785652"/>
          </a:xfrm>
          <a:prstGeom prst="rect">
            <a:avLst/>
          </a:prstGeom>
          <a:noFill/>
        </p:spPr>
        <p:txBody>
          <a:bodyPr wrap="square" rtlCol="0">
            <a:spAutoFit/>
          </a:bodyPr>
          <a:lstStyle/>
          <a:p>
            <a:pPr marL="342900" indent="-342900">
              <a:buFont typeface="Arial" panose="020B0604020202020204" pitchFamily="34" charset="0"/>
              <a:buChar char="•"/>
            </a:pPr>
            <a:r>
              <a:rPr lang="en-GB" sz="2400" dirty="0"/>
              <a:t>Group 1 - people who are sad.</a:t>
            </a:r>
          </a:p>
          <a:p>
            <a:r>
              <a:rPr lang="en-GB" sz="2400" dirty="0"/>
              <a:t>    Group 2 - people who are happy. </a:t>
            </a:r>
          </a:p>
          <a:p>
            <a:endParaRPr lang="en-GB" sz="2400" dirty="0"/>
          </a:p>
          <a:p>
            <a:endParaRPr lang="en-GB" sz="2400" dirty="0"/>
          </a:p>
          <a:p>
            <a:pPr marL="342900" indent="-342900">
              <a:buFont typeface="Arial" panose="020B0604020202020204" pitchFamily="34" charset="0"/>
              <a:buChar char="•"/>
            </a:pPr>
            <a:r>
              <a:rPr lang="en-GB" sz="2400" dirty="0"/>
              <a:t>We would like to predict whether a person is happy or sad. </a:t>
            </a:r>
          </a:p>
          <a:p>
            <a:pPr marL="800100" lvl="1" indent="-342900">
              <a:buFont typeface="Arial" panose="020B0604020202020204" pitchFamily="34" charset="0"/>
              <a:buChar char="•"/>
            </a:pPr>
            <a:r>
              <a:rPr lang="en-GB" sz="2400" dirty="0"/>
              <a:t>Using number of days worked and number of days spent on hobbies as features.</a:t>
            </a:r>
          </a:p>
          <a:p>
            <a:endParaRPr lang="en-GB" sz="2400" b="1" dirty="0"/>
          </a:p>
        </p:txBody>
      </p:sp>
      <p:grpSp>
        <p:nvGrpSpPr>
          <p:cNvPr id="14" name="Group 13" descr="A scatter plot of Number of days worked against number of days spent doing the hobby. This is grouped by those who are sad and those who are happy. ">
            <a:extLst>
              <a:ext uri="{FF2B5EF4-FFF2-40B4-BE49-F238E27FC236}">
                <a16:creationId xmlns:a16="http://schemas.microsoft.com/office/drawing/2014/main" id="{5BA8E615-CB8E-A727-480D-A6A1F79BE668}"/>
              </a:ext>
            </a:extLst>
          </p:cNvPr>
          <p:cNvGrpSpPr/>
          <p:nvPr/>
        </p:nvGrpSpPr>
        <p:grpSpPr>
          <a:xfrm>
            <a:off x="7058052" y="1187779"/>
            <a:ext cx="4715758" cy="3996963"/>
            <a:chOff x="6712696" y="1710059"/>
            <a:chExt cx="4172753" cy="3615908"/>
          </a:xfrm>
        </p:grpSpPr>
        <p:pic>
          <p:nvPicPr>
            <p:cNvPr id="7" name="Picture 6" descr="Chart, scatter chart&#10;&#10;Description automatically generated">
              <a:extLst>
                <a:ext uri="{FF2B5EF4-FFF2-40B4-BE49-F238E27FC236}">
                  <a16:creationId xmlns:a16="http://schemas.microsoft.com/office/drawing/2014/main" id="{A73537C8-5B1C-5DD4-5426-C809C261ECA4}"/>
                </a:ext>
              </a:extLst>
            </p:cNvPr>
            <p:cNvPicPr>
              <a:picLocks noChangeAspect="1"/>
            </p:cNvPicPr>
            <p:nvPr/>
          </p:nvPicPr>
          <p:blipFill rotWithShape="1">
            <a:blip r:embed="rId2"/>
            <a:srcRect t="12743"/>
            <a:stretch/>
          </p:blipFill>
          <p:spPr>
            <a:xfrm>
              <a:off x="6989696" y="2234153"/>
              <a:ext cx="3895753" cy="3091814"/>
            </a:xfrm>
            <a:prstGeom prst="rect">
              <a:avLst/>
            </a:prstGeom>
          </p:spPr>
        </p:pic>
        <p:sp>
          <p:nvSpPr>
            <p:cNvPr id="11" name="TextBox 10">
              <a:extLst>
                <a:ext uri="{FF2B5EF4-FFF2-40B4-BE49-F238E27FC236}">
                  <a16:creationId xmlns:a16="http://schemas.microsoft.com/office/drawing/2014/main" id="{5552CBDC-0518-D3F9-09BE-3BA064CED6C5}"/>
                </a:ext>
              </a:extLst>
            </p:cNvPr>
            <p:cNvSpPr txBox="1"/>
            <p:nvPr/>
          </p:nvSpPr>
          <p:spPr>
            <a:xfrm>
              <a:off x="7805395" y="4862715"/>
              <a:ext cx="2648932" cy="276999"/>
            </a:xfrm>
            <a:prstGeom prst="rect">
              <a:avLst/>
            </a:prstGeom>
          </p:spPr>
          <p:txBody>
            <a:bodyPr vert="horz" wrap="square" lIns="0" tIns="45720" rIns="91440" bIns="45720" rtlCol="0" anchor="b" anchorCtr="0">
              <a:spAutoFit/>
            </a:bodyPr>
            <a:lstStyle/>
            <a:p>
              <a:pPr algn="l"/>
              <a:r>
                <a:rPr lang="en-GB" sz="1200">
                  <a:solidFill>
                    <a:srgbClr val="183E56"/>
                  </a:solidFill>
                  <a:latin typeface="Arial" panose="020B0604020202020204" pitchFamily="34" charset="0"/>
                  <a:cs typeface="Arial" panose="020B0604020202020204" pitchFamily="34" charset="0"/>
                </a:rPr>
                <a:t>Number of days spent doing a hobby</a:t>
              </a:r>
            </a:p>
          </p:txBody>
        </p:sp>
        <p:sp>
          <p:nvSpPr>
            <p:cNvPr id="13" name="TextBox 12">
              <a:extLst>
                <a:ext uri="{FF2B5EF4-FFF2-40B4-BE49-F238E27FC236}">
                  <a16:creationId xmlns:a16="http://schemas.microsoft.com/office/drawing/2014/main" id="{E16353D8-E4C4-E91D-9178-6C8F3B92432A}"/>
                </a:ext>
              </a:extLst>
            </p:cNvPr>
            <p:cNvSpPr txBox="1"/>
            <p:nvPr/>
          </p:nvSpPr>
          <p:spPr>
            <a:xfrm rot="16200000">
              <a:off x="5526730" y="2896025"/>
              <a:ext cx="2648932" cy="276999"/>
            </a:xfrm>
            <a:prstGeom prst="rect">
              <a:avLst/>
            </a:prstGeom>
          </p:spPr>
          <p:txBody>
            <a:bodyPr vert="horz" wrap="square" lIns="0" tIns="45720" rIns="91440" bIns="45720" rtlCol="0" anchor="b" anchorCtr="0">
              <a:spAutoFit/>
            </a:bodyPr>
            <a:lstStyle/>
            <a:p>
              <a:pPr algn="l"/>
              <a:r>
                <a:rPr lang="en-GB" sz="1200">
                  <a:solidFill>
                    <a:srgbClr val="183E56"/>
                  </a:solidFill>
                  <a:latin typeface="Arial" panose="020B0604020202020204" pitchFamily="34" charset="0"/>
                  <a:cs typeface="Arial" panose="020B0604020202020204" pitchFamily="34" charset="0"/>
                </a:rPr>
                <a:t>Number of days worked</a:t>
              </a:r>
            </a:p>
          </p:txBody>
        </p:sp>
      </p:grpSp>
    </p:spTree>
    <p:extLst>
      <p:ext uri="{BB962C8B-B14F-4D97-AF65-F5344CB8AC3E}">
        <p14:creationId xmlns:p14="http://schemas.microsoft.com/office/powerpoint/2010/main" val="40866306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4555C1C7-CBBC-4D63-A806-0EA4751BDC3C}"/>
              </a:ext>
            </a:extLst>
          </p:cNvPr>
          <p:cNvSpPr txBox="1">
            <a:spLocks noGrp="1"/>
          </p:cNvSpPr>
          <p:nvPr>
            <p:ph type="title" idx="4294967295"/>
          </p:nvPr>
        </p:nvSpPr>
        <p:spPr>
          <a:xfrm>
            <a:off x="755617" y="517525"/>
            <a:ext cx="6428295" cy="665539"/>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Example – Initial ideas</a:t>
            </a:r>
          </a:p>
        </p:txBody>
      </p:sp>
      <p:sp>
        <p:nvSpPr>
          <p:cNvPr id="12" name="TextBox 11"/>
          <p:cNvSpPr txBox="1"/>
          <p:nvPr/>
        </p:nvSpPr>
        <p:spPr>
          <a:xfrm>
            <a:off x="755617" y="2322572"/>
            <a:ext cx="4601299" cy="1815882"/>
          </a:xfrm>
          <a:prstGeom prst="rect">
            <a:avLst/>
          </a:prstGeom>
          <a:noFill/>
        </p:spPr>
        <p:txBody>
          <a:bodyPr wrap="square" rtlCol="0">
            <a:spAutoFit/>
          </a:bodyPr>
          <a:lstStyle/>
          <a:p>
            <a:r>
              <a:rPr lang="en-GB" sz="2800" dirty="0"/>
              <a:t>What yes or no questions would you ask to determine if someone is happy or sad? </a:t>
            </a:r>
          </a:p>
        </p:txBody>
      </p:sp>
      <p:grpSp>
        <p:nvGrpSpPr>
          <p:cNvPr id="2" name="Group 1" descr="A scatter plot of Number of days worked against number of days spent doing the hobby. This is grouped by those who are sad and those who are happy. ">
            <a:extLst>
              <a:ext uri="{FF2B5EF4-FFF2-40B4-BE49-F238E27FC236}">
                <a16:creationId xmlns:a16="http://schemas.microsoft.com/office/drawing/2014/main" id="{00EBD0A2-BFE0-DE8E-3778-EA4AFE562EEB}"/>
              </a:ext>
            </a:extLst>
          </p:cNvPr>
          <p:cNvGrpSpPr/>
          <p:nvPr/>
        </p:nvGrpSpPr>
        <p:grpSpPr>
          <a:xfrm>
            <a:off x="6268825" y="984612"/>
            <a:ext cx="4686006" cy="4491801"/>
            <a:chOff x="6712696" y="1710059"/>
            <a:chExt cx="4172753" cy="3615908"/>
          </a:xfrm>
        </p:grpSpPr>
        <p:pic>
          <p:nvPicPr>
            <p:cNvPr id="3" name="Picture 2" descr="Chart, scatter chart&#10;&#10;Description automatically generated">
              <a:extLst>
                <a:ext uri="{FF2B5EF4-FFF2-40B4-BE49-F238E27FC236}">
                  <a16:creationId xmlns:a16="http://schemas.microsoft.com/office/drawing/2014/main" id="{8A37D7F1-CED8-4871-8EE4-47B31CF6658B}"/>
                </a:ext>
              </a:extLst>
            </p:cNvPr>
            <p:cNvPicPr>
              <a:picLocks noChangeAspect="1"/>
            </p:cNvPicPr>
            <p:nvPr/>
          </p:nvPicPr>
          <p:blipFill rotWithShape="1">
            <a:blip r:embed="rId2"/>
            <a:srcRect t="12743"/>
            <a:stretch/>
          </p:blipFill>
          <p:spPr>
            <a:xfrm>
              <a:off x="6989696" y="2234153"/>
              <a:ext cx="3895753" cy="3091814"/>
            </a:xfrm>
            <a:prstGeom prst="rect">
              <a:avLst/>
            </a:prstGeom>
          </p:spPr>
        </p:pic>
        <p:sp>
          <p:nvSpPr>
            <p:cNvPr id="4" name="TextBox 3">
              <a:extLst>
                <a:ext uri="{FF2B5EF4-FFF2-40B4-BE49-F238E27FC236}">
                  <a16:creationId xmlns:a16="http://schemas.microsoft.com/office/drawing/2014/main" id="{B658C236-02F7-F398-6FAD-5B7CF0897041}"/>
                </a:ext>
              </a:extLst>
            </p:cNvPr>
            <p:cNvSpPr txBox="1"/>
            <p:nvPr/>
          </p:nvSpPr>
          <p:spPr>
            <a:xfrm>
              <a:off x="7955110" y="4831822"/>
              <a:ext cx="2648932" cy="276999"/>
            </a:xfrm>
            <a:prstGeom prst="rect">
              <a:avLst/>
            </a:prstGeom>
          </p:spPr>
          <p:txBody>
            <a:bodyPr vert="horz" wrap="square" lIns="0" tIns="45720" rIns="91440" bIns="45720" rtlCol="0" anchor="b" anchorCtr="0">
              <a:spAutoFit/>
            </a:bodyPr>
            <a:lstStyle/>
            <a:p>
              <a:pPr algn="l"/>
              <a:r>
                <a:rPr lang="en-GB" sz="1200">
                  <a:solidFill>
                    <a:srgbClr val="183E56"/>
                  </a:solidFill>
                  <a:latin typeface="Arial" panose="020B0604020202020204" pitchFamily="34" charset="0"/>
                  <a:cs typeface="Arial" panose="020B0604020202020204" pitchFamily="34" charset="0"/>
                </a:rPr>
                <a:t>Number of days spent doing a hobby</a:t>
              </a:r>
            </a:p>
          </p:txBody>
        </p:sp>
        <p:sp>
          <p:nvSpPr>
            <p:cNvPr id="7" name="TextBox 6">
              <a:extLst>
                <a:ext uri="{FF2B5EF4-FFF2-40B4-BE49-F238E27FC236}">
                  <a16:creationId xmlns:a16="http://schemas.microsoft.com/office/drawing/2014/main" id="{522323C9-2640-FADA-1DA4-D68A3A86C002}"/>
                </a:ext>
              </a:extLst>
            </p:cNvPr>
            <p:cNvSpPr txBox="1"/>
            <p:nvPr/>
          </p:nvSpPr>
          <p:spPr>
            <a:xfrm rot="16200000">
              <a:off x="5526730" y="2896025"/>
              <a:ext cx="2648932" cy="276999"/>
            </a:xfrm>
            <a:prstGeom prst="rect">
              <a:avLst/>
            </a:prstGeom>
          </p:spPr>
          <p:txBody>
            <a:bodyPr vert="horz" wrap="square" lIns="0" tIns="45720" rIns="91440" bIns="45720" rtlCol="0" anchor="b" anchorCtr="0">
              <a:spAutoFit/>
            </a:bodyPr>
            <a:lstStyle/>
            <a:p>
              <a:pPr algn="l"/>
              <a:r>
                <a:rPr lang="en-GB" sz="1200">
                  <a:solidFill>
                    <a:srgbClr val="183E56"/>
                  </a:solidFill>
                  <a:latin typeface="Arial" panose="020B0604020202020204" pitchFamily="34" charset="0"/>
                  <a:cs typeface="Arial" panose="020B0604020202020204" pitchFamily="34" charset="0"/>
                </a:rPr>
                <a:t>Number of days worked</a:t>
              </a:r>
            </a:p>
          </p:txBody>
        </p:sp>
      </p:grpSp>
    </p:spTree>
    <p:extLst>
      <p:ext uri="{BB962C8B-B14F-4D97-AF65-F5344CB8AC3E}">
        <p14:creationId xmlns:p14="http://schemas.microsoft.com/office/powerpoint/2010/main" val="333444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78F4481-4ACC-4D95-B530-566DD55DCA3B}"/>
              </a:ext>
            </a:extLst>
          </p:cNvPr>
          <p:cNvSpPr txBox="1">
            <a:spLocks noGrp="1"/>
          </p:cNvSpPr>
          <p:nvPr>
            <p:ph type="title" idx="4294967295"/>
          </p:nvPr>
        </p:nvSpPr>
        <p:spPr>
          <a:xfrm>
            <a:off x="658082" y="517523"/>
            <a:ext cx="5325359" cy="132556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Example Question</a:t>
            </a:r>
          </a:p>
        </p:txBody>
      </p:sp>
      <p:sp>
        <p:nvSpPr>
          <p:cNvPr id="3" name="Content Placeholder 2"/>
          <p:cNvSpPr>
            <a:spLocks noGrp="1"/>
          </p:cNvSpPr>
          <p:nvPr>
            <p:ph idx="1"/>
          </p:nvPr>
        </p:nvSpPr>
        <p:spPr>
          <a:xfrm>
            <a:off x="790472" y="1915026"/>
            <a:ext cx="4686501" cy="3688962"/>
          </a:xfrm>
        </p:spPr>
        <p:txBody>
          <a:bodyPr>
            <a:noAutofit/>
          </a:bodyPr>
          <a:lstStyle/>
          <a:p>
            <a:pPr marL="0" indent="0">
              <a:buNone/>
            </a:pPr>
            <a:r>
              <a:rPr lang="en-GB" sz="2400" dirty="0"/>
              <a:t>Question 1: </a:t>
            </a:r>
          </a:p>
          <a:p>
            <a:r>
              <a:rPr lang="en-GB" sz="2400" dirty="0"/>
              <a:t>Do you spend less than 3 Days doing a hobby? </a:t>
            </a:r>
          </a:p>
          <a:p>
            <a:pPr marL="0" indent="0">
              <a:buNone/>
            </a:pPr>
            <a:endParaRPr lang="en-GB" sz="2400" dirty="0"/>
          </a:p>
          <a:p>
            <a:r>
              <a:rPr lang="en-GB" sz="2400" dirty="0"/>
              <a:t>Asking this Question marks this line, and depending on the answer, we fall on one side of the plane.</a:t>
            </a:r>
          </a:p>
        </p:txBody>
      </p:sp>
      <p:grpSp>
        <p:nvGrpSpPr>
          <p:cNvPr id="2" name="Group 1" descr="A scatter plot of Number of days worked against number of days spent doing the hobby. This is grouped by those who are sad and those who are happy and classified by the question.">
            <a:extLst>
              <a:ext uri="{FF2B5EF4-FFF2-40B4-BE49-F238E27FC236}">
                <a16:creationId xmlns:a16="http://schemas.microsoft.com/office/drawing/2014/main" id="{96130578-430E-4FF7-B6F3-2B21C9E491A3}"/>
              </a:ext>
            </a:extLst>
          </p:cNvPr>
          <p:cNvGrpSpPr/>
          <p:nvPr/>
        </p:nvGrpSpPr>
        <p:grpSpPr>
          <a:xfrm>
            <a:off x="5844941" y="1180305"/>
            <a:ext cx="5030581" cy="4423683"/>
            <a:chOff x="5844941" y="1180305"/>
            <a:chExt cx="5030581" cy="4423683"/>
          </a:xfrm>
        </p:grpSpPr>
        <p:pic>
          <p:nvPicPr>
            <p:cNvPr id="7" name="Picture 6" descr="Chart, scatter chart&#10;&#10;Description automatically generated">
              <a:extLst>
                <a:ext uri="{FF2B5EF4-FFF2-40B4-BE49-F238E27FC236}">
                  <a16:creationId xmlns:a16="http://schemas.microsoft.com/office/drawing/2014/main" id="{E2514522-2519-EB1C-31B8-2B2B5920EE7E}"/>
                </a:ext>
              </a:extLst>
            </p:cNvPr>
            <p:cNvPicPr>
              <a:picLocks noChangeAspect="1"/>
            </p:cNvPicPr>
            <p:nvPr/>
          </p:nvPicPr>
          <p:blipFill>
            <a:blip r:embed="rId3"/>
            <a:stretch>
              <a:fillRect/>
            </a:stretch>
          </p:blipFill>
          <p:spPr>
            <a:xfrm>
              <a:off x="5972455" y="1180305"/>
              <a:ext cx="4903067" cy="4423683"/>
            </a:xfrm>
            <a:prstGeom prst="rect">
              <a:avLst/>
            </a:prstGeom>
          </p:spPr>
        </p:pic>
        <p:sp>
          <p:nvSpPr>
            <p:cNvPr id="8" name="TextBox 7">
              <a:extLst>
                <a:ext uri="{FF2B5EF4-FFF2-40B4-BE49-F238E27FC236}">
                  <a16:creationId xmlns:a16="http://schemas.microsoft.com/office/drawing/2014/main" id="{C18E05FA-DE7E-0302-4AF9-8ABDA8CCFB6D}"/>
                </a:ext>
              </a:extLst>
            </p:cNvPr>
            <p:cNvSpPr txBox="1"/>
            <p:nvPr/>
          </p:nvSpPr>
          <p:spPr>
            <a:xfrm>
              <a:off x="7188699" y="4823805"/>
              <a:ext cx="2648932" cy="276999"/>
            </a:xfrm>
            <a:prstGeom prst="rect">
              <a:avLst/>
            </a:prstGeom>
          </p:spPr>
          <p:txBody>
            <a:bodyPr vert="horz" wrap="square" lIns="0" tIns="45720" rIns="91440" bIns="45720" rtlCol="0" anchor="b" anchorCtr="0">
              <a:spAutoFit/>
            </a:bodyPr>
            <a:lstStyle/>
            <a:p>
              <a:pPr algn="l"/>
              <a:r>
                <a:rPr lang="en-GB" sz="1200">
                  <a:solidFill>
                    <a:srgbClr val="183E56"/>
                  </a:solidFill>
                  <a:latin typeface="Arial" panose="020B0604020202020204" pitchFamily="34" charset="0"/>
                  <a:cs typeface="Arial" panose="020B0604020202020204" pitchFamily="34" charset="0"/>
                </a:rPr>
                <a:t>Number of days spent doing a hobby</a:t>
              </a:r>
            </a:p>
          </p:txBody>
        </p:sp>
        <p:sp>
          <p:nvSpPr>
            <p:cNvPr id="9" name="TextBox 8">
              <a:extLst>
                <a:ext uri="{FF2B5EF4-FFF2-40B4-BE49-F238E27FC236}">
                  <a16:creationId xmlns:a16="http://schemas.microsoft.com/office/drawing/2014/main" id="{6A2E23EE-CAEF-7E8D-0580-1D3C23ECDDD5}"/>
                </a:ext>
              </a:extLst>
            </p:cNvPr>
            <p:cNvSpPr txBox="1"/>
            <p:nvPr/>
          </p:nvSpPr>
          <p:spPr>
            <a:xfrm rot="16200000">
              <a:off x="4658975" y="2750061"/>
              <a:ext cx="2648932" cy="276999"/>
            </a:xfrm>
            <a:prstGeom prst="rect">
              <a:avLst/>
            </a:prstGeom>
          </p:spPr>
          <p:txBody>
            <a:bodyPr vert="horz" wrap="square" lIns="0" tIns="45720" rIns="91440" bIns="45720" rtlCol="0" anchor="b" anchorCtr="0">
              <a:spAutoFit/>
            </a:bodyPr>
            <a:lstStyle/>
            <a:p>
              <a:pPr algn="l"/>
              <a:r>
                <a:rPr lang="en-GB" sz="1200">
                  <a:solidFill>
                    <a:srgbClr val="183E56"/>
                  </a:solidFill>
                  <a:latin typeface="Arial" panose="020B0604020202020204" pitchFamily="34" charset="0"/>
                  <a:cs typeface="Arial" panose="020B0604020202020204" pitchFamily="34" charset="0"/>
                </a:rPr>
                <a:t>Number of days worked</a:t>
              </a:r>
            </a:p>
          </p:txBody>
        </p:sp>
      </p:grpSp>
    </p:spTree>
    <p:extLst>
      <p:ext uri="{BB962C8B-B14F-4D97-AF65-F5344CB8AC3E}">
        <p14:creationId xmlns:p14="http://schemas.microsoft.com/office/powerpoint/2010/main" val="41761034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78F4481-4ACC-4D95-B530-566DD55DCA3B}"/>
              </a:ext>
            </a:extLst>
          </p:cNvPr>
          <p:cNvSpPr txBox="1">
            <a:spLocks noGrp="1"/>
          </p:cNvSpPr>
          <p:nvPr>
            <p:ph type="title" idx="4294967295"/>
          </p:nvPr>
        </p:nvSpPr>
        <p:spPr>
          <a:xfrm>
            <a:off x="790472" y="529711"/>
            <a:ext cx="7144732" cy="79475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GB" dirty="0">
                <a:ea typeface="Open Sans ExtraBold" panose="020B0604020202020204" pitchFamily="34" charset="0"/>
                <a:cs typeface="Open Sans ExtraBold" panose="020B0604020202020204" pitchFamily="34" charset="0"/>
              </a:rPr>
              <a:t>More Example Questions</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sp>
        <p:nvSpPr>
          <p:cNvPr id="3" name="Content Placeholder 2"/>
          <p:cNvSpPr>
            <a:spLocks noGrp="1"/>
          </p:cNvSpPr>
          <p:nvPr>
            <p:ph idx="1"/>
          </p:nvPr>
        </p:nvSpPr>
        <p:spPr>
          <a:xfrm>
            <a:off x="790472" y="1915026"/>
            <a:ext cx="4714782" cy="3618508"/>
          </a:xfrm>
        </p:spPr>
        <p:txBody>
          <a:bodyPr>
            <a:noAutofit/>
          </a:bodyPr>
          <a:lstStyle/>
          <a:p>
            <a:pPr marL="0" indent="0">
              <a:buNone/>
            </a:pPr>
            <a:r>
              <a:rPr lang="en-GB" sz="2800" dirty="0"/>
              <a:t>Question 2: </a:t>
            </a:r>
          </a:p>
          <a:p>
            <a:pPr lvl="1"/>
            <a:r>
              <a:rPr lang="en-GB" sz="2400" dirty="0"/>
              <a:t>What would you ask if I said yes?</a:t>
            </a:r>
          </a:p>
          <a:p>
            <a:pPr marL="0" indent="0">
              <a:buNone/>
            </a:pPr>
            <a:endParaRPr lang="en-GB" sz="2800" dirty="0"/>
          </a:p>
          <a:p>
            <a:pPr marL="0" indent="0">
              <a:buNone/>
            </a:pPr>
            <a:r>
              <a:rPr lang="en-GB" sz="2800" dirty="0"/>
              <a:t>Question 3: </a:t>
            </a:r>
          </a:p>
          <a:p>
            <a:pPr lvl="1"/>
            <a:r>
              <a:rPr lang="en-GB" sz="2400" dirty="0"/>
              <a:t>What would you ask if I said no?</a:t>
            </a:r>
          </a:p>
        </p:txBody>
      </p:sp>
      <p:grpSp>
        <p:nvGrpSpPr>
          <p:cNvPr id="4" name="Group 3">
            <a:extLst>
              <a:ext uri="{FF2B5EF4-FFF2-40B4-BE49-F238E27FC236}">
                <a16:creationId xmlns:a16="http://schemas.microsoft.com/office/drawing/2014/main" id="{601E5A77-2A56-CBFB-15D4-8852E2F4DF1D}"/>
              </a:ext>
              <a:ext uri="{C183D7F6-B498-43B3-948B-1728B52AA6E4}">
                <adec:decorative xmlns:adec="http://schemas.microsoft.com/office/drawing/2017/decorative" val="1"/>
              </a:ext>
            </a:extLst>
          </p:cNvPr>
          <p:cNvGrpSpPr/>
          <p:nvPr/>
        </p:nvGrpSpPr>
        <p:grpSpPr>
          <a:xfrm>
            <a:off x="6096000" y="1312280"/>
            <a:ext cx="5030581" cy="4423683"/>
            <a:chOff x="5844941" y="1180305"/>
            <a:chExt cx="5030581" cy="4423683"/>
          </a:xfrm>
        </p:grpSpPr>
        <p:pic>
          <p:nvPicPr>
            <p:cNvPr id="2" name="Picture 1" descr="Chart, scatter chart&#10;&#10;Description automatically generated">
              <a:extLst>
                <a:ext uri="{FF2B5EF4-FFF2-40B4-BE49-F238E27FC236}">
                  <a16:creationId xmlns:a16="http://schemas.microsoft.com/office/drawing/2014/main" id="{FD1583E1-DED7-8393-BD06-D697B90FE85B}"/>
                </a:ext>
              </a:extLst>
            </p:cNvPr>
            <p:cNvPicPr>
              <a:picLocks noChangeAspect="1"/>
            </p:cNvPicPr>
            <p:nvPr/>
          </p:nvPicPr>
          <p:blipFill>
            <a:blip r:embed="rId2"/>
            <a:stretch>
              <a:fillRect/>
            </a:stretch>
          </p:blipFill>
          <p:spPr>
            <a:xfrm>
              <a:off x="5972455" y="1180305"/>
              <a:ext cx="4903067" cy="4423683"/>
            </a:xfrm>
            <a:prstGeom prst="rect">
              <a:avLst/>
            </a:prstGeom>
          </p:spPr>
        </p:pic>
        <p:sp>
          <p:nvSpPr>
            <p:cNvPr id="7" name="TextBox 6">
              <a:extLst>
                <a:ext uri="{FF2B5EF4-FFF2-40B4-BE49-F238E27FC236}">
                  <a16:creationId xmlns:a16="http://schemas.microsoft.com/office/drawing/2014/main" id="{BF3CBE1B-F733-D14A-A55A-234628F51D30}"/>
                </a:ext>
              </a:extLst>
            </p:cNvPr>
            <p:cNvSpPr txBox="1"/>
            <p:nvPr/>
          </p:nvSpPr>
          <p:spPr>
            <a:xfrm>
              <a:off x="7188699" y="4823805"/>
              <a:ext cx="2648932" cy="276999"/>
            </a:xfrm>
            <a:prstGeom prst="rect">
              <a:avLst/>
            </a:prstGeom>
          </p:spPr>
          <p:txBody>
            <a:bodyPr vert="horz" wrap="square" lIns="0" tIns="45720" rIns="91440" bIns="45720" rtlCol="0" anchor="b" anchorCtr="0">
              <a:spAutoFit/>
            </a:bodyPr>
            <a:lstStyle/>
            <a:p>
              <a:pPr algn="l"/>
              <a:r>
                <a:rPr lang="en-GB" sz="1200">
                  <a:solidFill>
                    <a:srgbClr val="183E56"/>
                  </a:solidFill>
                  <a:latin typeface="Arial" panose="020B0604020202020204" pitchFamily="34" charset="0"/>
                  <a:cs typeface="Arial" panose="020B0604020202020204" pitchFamily="34" charset="0"/>
                </a:rPr>
                <a:t>Number of days spent doing a hobby</a:t>
              </a:r>
            </a:p>
          </p:txBody>
        </p:sp>
        <p:sp>
          <p:nvSpPr>
            <p:cNvPr id="8" name="TextBox 7">
              <a:extLst>
                <a:ext uri="{FF2B5EF4-FFF2-40B4-BE49-F238E27FC236}">
                  <a16:creationId xmlns:a16="http://schemas.microsoft.com/office/drawing/2014/main" id="{94348FED-B493-F993-ADA2-DA8773D592E3}"/>
                </a:ext>
              </a:extLst>
            </p:cNvPr>
            <p:cNvSpPr txBox="1"/>
            <p:nvPr/>
          </p:nvSpPr>
          <p:spPr>
            <a:xfrm rot="16200000">
              <a:off x="4658975" y="2750061"/>
              <a:ext cx="2648932" cy="276999"/>
            </a:xfrm>
            <a:prstGeom prst="rect">
              <a:avLst/>
            </a:prstGeom>
          </p:spPr>
          <p:txBody>
            <a:bodyPr vert="horz" wrap="square" lIns="0" tIns="45720" rIns="91440" bIns="45720" rtlCol="0" anchor="b" anchorCtr="0">
              <a:spAutoFit/>
            </a:bodyPr>
            <a:lstStyle/>
            <a:p>
              <a:pPr algn="l"/>
              <a:r>
                <a:rPr lang="en-GB" sz="1200">
                  <a:solidFill>
                    <a:srgbClr val="183E56"/>
                  </a:solidFill>
                  <a:latin typeface="Arial" panose="020B0604020202020204" pitchFamily="34" charset="0"/>
                  <a:cs typeface="Arial" panose="020B0604020202020204" pitchFamily="34" charset="0"/>
                </a:rPr>
                <a:t>Number of days worked</a:t>
              </a:r>
            </a:p>
          </p:txBody>
        </p:sp>
      </p:grpSp>
    </p:spTree>
    <p:extLst>
      <p:ext uri="{BB962C8B-B14F-4D97-AF65-F5344CB8AC3E}">
        <p14:creationId xmlns:p14="http://schemas.microsoft.com/office/powerpoint/2010/main" val="721375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E0475BB6-9B3C-43B8-A72B-E9906B301B2E}"/>
              </a:ext>
            </a:extLst>
          </p:cNvPr>
          <p:cNvSpPr txBox="1">
            <a:spLocks noGrp="1"/>
          </p:cNvSpPr>
          <p:nvPr>
            <p:ph type="title" idx="4294967295"/>
          </p:nvPr>
        </p:nvSpPr>
        <p:spPr>
          <a:xfrm>
            <a:off x="745503" y="517525"/>
            <a:ext cx="9397738" cy="760752"/>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GB" dirty="0">
                <a:ea typeface="Open Sans ExtraBold" panose="020B0604020202020204" pitchFamily="34" charset="0"/>
                <a:cs typeface="Open Sans ExtraBold" panose="020B0604020202020204" pitchFamily="34" charset="0"/>
              </a:rPr>
              <a:t>Results of the Example Questions</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sp>
        <p:nvSpPr>
          <p:cNvPr id="4" name="Content Placeholder 2"/>
          <p:cNvSpPr>
            <a:spLocks noGrp="1"/>
          </p:cNvSpPr>
          <p:nvPr>
            <p:ph idx="1"/>
          </p:nvPr>
        </p:nvSpPr>
        <p:spPr>
          <a:xfrm>
            <a:off x="745503" y="1610808"/>
            <a:ext cx="3477705" cy="434878"/>
          </a:xfrm>
        </p:spPr>
        <p:txBody>
          <a:bodyPr>
            <a:noAutofit/>
          </a:bodyPr>
          <a:lstStyle/>
          <a:p>
            <a:pPr marL="0" indent="0">
              <a:buNone/>
            </a:pPr>
            <a:r>
              <a:rPr lang="en-GB" sz="2400" dirty="0"/>
              <a:t>Question 2 : What would you ask if I said yes?</a:t>
            </a:r>
          </a:p>
        </p:txBody>
      </p:sp>
      <p:pic>
        <p:nvPicPr>
          <p:cNvPr id="3" name="Picture 2" descr="Same scatterplot as before, with the same sad and happy grouping. This is split by the question of spending 3 days doing a hobby and then question 2 from the last slide.">
            <a:extLst>
              <a:ext uri="{FF2B5EF4-FFF2-40B4-BE49-F238E27FC236}">
                <a16:creationId xmlns:a16="http://schemas.microsoft.com/office/drawing/2014/main" id="{A537DB83-A32A-170F-7B00-6E21962A5CB7}"/>
              </a:ext>
            </a:extLst>
          </p:cNvPr>
          <p:cNvPicPr>
            <a:picLocks noChangeAspect="1"/>
          </p:cNvPicPr>
          <p:nvPr/>
        </p:nvPicPr>
        <p:blipFill>
          <a:blip r:embed="rId3"/>
          <a:stretch>
            <a:fillRect/>
          </a:stretch>
        </p:blipFill>
        <p:spPr>
          <a:xfrm>
            <a:off x="745503" y="2658502"/>
            <a:ext cx="3477705" cy="3132510"/>
          </a:xfrm>
          <a:prstGeom prst="rect">
            <a:avLst/>
          </a:prstGeom>
        </p:spPr>
      </p:pic>
      <p:sp>
        <p:nvSpPr>
          <p:cNvPr id="5" name="Content Placeholder 2"/>
          <p:cNvSpPr txBox="1">
            <a:spLocks/>
          </p:cNvSpPr>
          <p:nvPr/>
        </p:nvSpPr>
        <p:spPr>
          <a:xfrm>
            <a:off x="7728345" y="1610808"/>
            <a:ext cx="3477704" cy="611440"/>
          </a:xfrm>
          <a:prstGeom prst="rect">
            <a:avLst/>
          </a:prstGeom>
        </p:spPr>
        <p:txBody>
          <a:bodyPr vert="horz" lIns="68580" tIns="34290" rIns="68580" bIns="3429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dirty="0"/>
              <a:t>Question 3: What would you ask if I said no?</a:t>
            </a:r>
          </a:p>
        </p:txBody>
      </p:sp>
      <p:pic>
        <p:nvPicPr>
          <p:cNvPr id="11" name="Picture 10" descr="Same scatterplot as before, with the same sad and happy grouping. This is split by the question of spending 3 days doing a hobby and then question 3 from the last slide.">
            <a:extLst>
              <a:ext uri="{FF2B5EF4-FFF2-40B4-BE49-F238E27FC236}">
                <a16:creationId xmlns:a16="http://schemas.microsoft.com/office/drawing/2014/main" id="{DA41967B-9B5B-9E14-0EAD-B4F9A63D0329}"/>
              </a:ext>
            </a:extLst>
          </p:cNvPr>
          <p:cNvPicPr>
            <a:picLocks noChangeAspect="1"/>
          </p:cNvPicPr>
          <p:nvPr/>
        </p:nvPicPr>
        <p:blipFill>
          <a:blip r:embed="rId4"/>
          <a:stretch>
            <a:fillRect/>
          </a:stretch>
        </p:blipFill>
        <p:spPr>
          <a:xfrm>
            <a:off x="7887202" y="2554809"/>
            <a:ext cx="3477705" cy="3257104"/>
          </a:xfrm>
          <a:prstGeom prst="rect">
            <a:avLst/>
          </a:prstGeom>
        </p:spPr>
      </p:pic>
    </p:spTree>
    <p:extLst>
      <p:ext uri="{BB962C8B-B14F-4D97-AF65-F5344CB8AC3E}">
        <p14:creationId xmlns:p14="http://schemas.microsoft.com/office/powerpoint/2010/main" val="2758354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794227FF-C86F-4056-92FA-AA41C11540C2}"/>
              </a:ext>
            </a:extLst>
          </p:cNvPr>
          <p:cNvSpPr txBox="1">
            <a:spLocks noGrp="1"/>
          </p:cNvSpPr>
          <p:nvPr>
            <p:ph type="title" idx="4294967295"/>
          </p:nvPr>
        </p:nvSpPr>
        <p:spPr>
          <a:xfrm>
            <a:off x="772999" y="497724"/>
            <a:ext cx="7493524" cy="81165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GB" noProof="0" dirty="0">
                <a:ea typeface="Open Sans ExtraBold" panose="020B0604020202020204" pitchFamily="34" charset="0"/>
                <a:cs typeface="Open Sans ExtraBold" panose="020B0604020202020204" pitchFamily="34" charset="0"/>
              </a:rPr>
              <a:t>Visualising as an algorithm</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sp>
        <p:nvSpPr>
          <p:cNvPr id="5" name="TextBox 4"/>
          <p:cNvSpPr txBox="1"/>
          <p:nvPr/>
        </p:nvSpPr>
        <p:spPr>
          <a:xfrm>
            <a:off x="772999" y="1951672"/>
            <a:ext cx="3607853" cy="3385542"/>
          </a:xfrm>
          <a:prstGeom prst="rect">
            <a:avLst/>
          </a:prstGeom>
          <a:noFill/>
        </p:spPr>
        <p:txBody>
          <a:bodyPr wrap="square" rtlCol="0">
            <a:spAutoFit/>
          </a:bodyPr>
          <a:lstStyle/>
          <a:p>
            <a:pPr marL="214313" indent="-214313">
              <a:buFont typeface="Arial" panose="020B0604020202020204" pitchFamily="34" charset="0"/>
              <a:buChar char="•"/>
            </a:pPr>
            <a:r>
              <a:rPr lang="en-GB" sz="2800" dirty="0"/>
              <a:t>X – is the number days spent doing a hobby.</a:t>
            </a:r>
          </a:p>
          <a:p>
            <a:endParaRPr lang="en-GB" sz="2800" dirty="0"/>
          </a:p>
          <a:p>
            <a:pPr marL="214313" indent="-214313">
              <a:buFont typeface="Arial" panose="020B0604020202020204" pitchFamily="34" charset="0"/>
              <a:buChar char="•"/>
            </a:pPr>
            <a:r>
              <a:rPr lang="en-GB" sz="2800" dirty="0"/>
              <a:t>Y – is the number of days spent in work.</a:t>
            </a:r>
          </a:p>
          <a:p>
            <a:endParaRPr lang="en-GB" sz="2800" dirty="0"/>
          </a:p>
          <a:p>
            <a:pPr marL="214313" indent="-214313">
              <a:buFont typeface="Arial" panose="020B0604020202020204" pitchFamily="34" charset="0"/>
              <a:buChar char="•"/>
            </a:pPr>
            <a:endParaRPr lang="en-GB" dirty="0"/>
          </a:p>
        </p:txBody>
      </p:sp>
      <p:pic>
        <p:nvPicPr>
          <p:cNvPr id="4" name="Picture 3" descr="The previous two scatterplots grouped into one plot. Algorithmic visualisation starting from X &lt; 3 then down to Y &lt; 2 and Y &lt;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2450" y="1729173"/>
            <a:ext cx="6471705" cy="3399654"/>
          </a:xfrm>
          <a:prstGeom prst="rect">
            <a:avLst/>
          </a:prstGeom>
        </p:spPr>
      </p:pic>
      <p:sp>
        <p:nvSpPr>
          <p:cNvPr id="6" name="TextBox 5"/>
          <p:cNvSpPr txBox="1"/>
          <p:nvPr/>
        </p:nvSpPr>
        <p:spPr>
          <a:xfrm>
            <a:off x="772999" y="5337214"/>
            <a:ext cx="10921156" cy="738664"/>
          </a:xfrm>
          <a:prstGeom prst="rect">
            <a:avLst/>
          </a:prstGeom>
          <a:noFill/>
        </p:spPr>
        <p:txBody>
          <a:bodyPr wrap="square" rtlCol="0">
            <a:spAutoFit/>
          </a:bodyPr>
          <a:lstStyle/>
          <a:p>
            <a:r>
              <a:rPr lang="en-GB" sz="2400" dirty="0"/>
              <a:t>Do you think we could use the model to classify if they are happy or sad?</a:t>
            </a:r>
          </a:p>
          <a:p>
            <a:endParaRPr lang="en-GB" dirty="0"/>
          </a:p>
        </p:txBody>
      </p:sp>
    </p:spTree>
    <p:extLst>
      <p:ext uri="{BB962C8B-B14F-4D97-AF65-F5344CB8AC3E}">
        <p14:creationId xmlns:p14="http://schemas.microsoft.com/office/powerpoint/2010/main" val="17756638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6D015730-8E62-42B3-A87F-F8054621E68D}"/>
              </a:ext>
            </a:extLst>
          </p:cNvPr>
          <p:cNvSpPr txBox="1">
            <a:spLocks noGrp="1"/>
          </p:cNvSpPr>
          <p:nvPr>
            <p:ph type="title" idx="4294967295"/>
          </p:nvPr>
        </p:nvSpPr>
        <p:spPr>
          <a:xfrm>
            <a:off x="896332" y="523178"/>
            <a:ext cx="4278984" cy="787858"/>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Additional data</a:t>
            </a:r>
          </a:p>
        </p:txBody>
      </p:sp>
      <p:sp>
        <p:nvSpPr>
          <p:cNvPr id="9" name="TextBox 8"/>
          <p:cNvSpPr txBox="1"/>
          <p:nvPr/>
        </p:nvSpPr>
        <p:spPr>
          <a:xfrm>
            <a:off x="883813" y="2403492"/>
            <a:ext cx="4797458" cy="1569660"/>
          </a:xfrm>
          <a:prstGeom prst="rect">
            <a:avLst/>
          </a:prstGeom>
          <a:noFill/>
        </p:spPr>
        <p:txBody>
          <a:bodyPr wrap="square" rtlCol="0">
            <a:spAutoFit/>
          </a:bodyPr>
          <a:lstStyle/>
          <a:p>
            <a:pPr marL="342900" indent="-342900">
              <a:buFont typeface="Arial" panose="020B0604020202020204" pitchFamily="34" charset="0"/>
              <a:buChar char="•"/>
            </a:pPr>
            <a:r>
              <a:rPr lang="en-GB" sz="2400" dirty="0"/>
              <a:t>For some additional data, collected in the same way, can our model predict if these people were happy or sad?</a:t>
            </a:r>
          </a:p>
        </p:txBody>
      </p:sp>
      <p:grpSp>
        <p:nvGrpSpPr>
          <p:cNvPr id="2" name="Group 1" descr="Scatterplot of additional data, number of days worked against number of days spent doing a hobby.">
            <a:extLst>
              <a:ext uri="{FF2B5EF4-FFF2-40B4-BE49-F238E27FC236}">
                <a16:creationId xmlns:a16="http://schemas.microsoft.com/office/drawing/2014/main" id="{4B94CEBE-430E-053B-79F2-30FD00C58548}"/>
              </a:ext>
            </a:extLst>
          </p:cNvPr>
          <p:cNvGrpSpPr/>
          <p:nvPr/>
        </p:nvGrpSpPr>
        <p:grpSpPr>
          <a:xfrm>
            <a:off x="6096000" y="1744801"/>
            <a:ext cx="5418084" cy="3368397"/>
            <a:chOff x="5986444" y="2698482"/>
            <a:chExt cx="5128995" cy="3081589"/>
          </a:xfrm>
        </p:grpSpPr>
        <p:pic>
          <p:nvPicPr>
            <p:cNvPr id="11" name="Picture 10"/>
            <p:cNvPicPr>
              <a:picLocks noChangeAspect="1"/>
            </p:cNvPicPr>
            <p:nvPr/>
          </p:nvPicPr>
          <p:blipFill>
            <a:blip r:embed="rId2"/>
            <a:stretch>
              <a:fillRect/>
            </a:stretch>
          </p:blipFill>
          <p:spPr>
            <a:xfrm>
              <a:off x="6585809" y="2698482"/>
              <a:ext cx="4529630" cy="2641221"/>
            </a:xfrm>
            <a:prstGeom prst="rect">
              <a:avLst/>
            </a:prstGeom>
          </p:spPr>
        </p:pic>
        <p:sp>
          <p:nvSpPr>
            <p:cNvPr id="6" name="TextBox 5"/>
            <p:cNvSpPr txBox="1"/>
            <p:nvPr/>
          </p:nvSpPr>
          <p:spPr>
            <a:xfrm rot="16200000">
              <a:off x="5143940" y="3906267"/>
              <a:ext cx="2192840" cy="507831"/>
            </a:xfrm>
            <a:prstGeom prst="rect">
              <a:avLst/>
            </a:prstGeom>
            <a:noFill/>
          </p:spPr>
          <p:txBody>
            <a:bodyPr wrap="square" rtlCol="0">
              <a:spAutoFit/>
            </a:bodyPr>
            <a:lstStyle/>
            <a:p>
              <a:pPr algn="ctr"/>
              <a:r>
                <a:rPr lang="en-GB" sz="1350"/>
                <a:t>Y Axis – Number of Days worked</a:t>
              </a:r>
            </a:p>
          </p:txBody>
        </p:sp>
        <p:sp>
          <p:nvSpPr>
            <p:cNvPr id="7" name="TextBox 6"/>
            <p:cNvSpPr txBox="1"/>
            <p:nvPr/>
          </p:nvSpPr>
          <p:spPr>
            <a:xfrm>
              <a:off x="6968756" y="5479989"/>
              <a:ext cx="3557588" cy="300082"/>
            </a:xfrm>
            <a:prstGeom prst="rect">
              <a:avLst/>
            </a:prstGeom>
            <a:noFill/>
          </p:spPr>
          <p:txBody>
            <a:bodyPr wrap="square" rtlCol="0">
              <a:spAutoFit/>
            </a:bodyPr>
            <a:lstStyle/>
            <a:p>
              <a:r>
                <a:rPr lang="en-GB" sz="1350"/>
                <a:t>X Axis – Number of Days spent doing a hobby</a:t>
              </a:r>
            </a:p>
          </p:txBody>
        </p:sp>
      </p:grpSp>
    </p:spTree>
    <p:extLst>
      <p:ext uri="{BB962C8B-B14F-4D97-AF65-F5344CB8AC3E}">
        <p14:creationId xmlns:p14="http://schemas.microsoft.com/office/powerpoint/2010/main" val="13081226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608427-CE5F-5D72-E540-73641116F630}"/>
              </a:ext>
            </a:extLst>
          </p:cNvPr>
          <p:cNvSpPr>
            <a:spLocks noGrp="1"/>
          </p:cNvSpPr>
          <p:nvPr>
            <p:ph type="title"/>
          </p:nvPr>
        </p:nvSpPr>
        <p:spPr/>
        <p:txBody>
          <a:bodyPr/>
          <a:lstStyle/>
          <a:p>
            <a:r>
              <a:rPr lang="en-GB" dirty="0"/>
              <a:t>Reminder: What is Classification?</a:t>
            </a:r>
          </a:p>
        </p:txBody>
      </p:sp>
      <p:sp>
        <p:nvSpPr>
          <p:cNvPr id="6" name="Content Placeholder 5">
            <a:extLst>
              <a:ext uri="{FF2B5EF4-FFF2-40B4-BE49-F238E27FC236}">
                <a16:creationId xmlns:a16="http://schemas.microsoft.com/office/drawing/2014/main" id="{66FF9044-A5F1-C3B9-50CC-C52F4BE7CE20}"/>
              </a:ext>
            </a:extLst>
          </p:cNvPr>
          <p:cNvSpPr>
            <a:spLocks noGrp="1"/>
          </p:cNvSpPr>
          <p:nvPr>
            <p:ph idx="1"/>
          </p:nvPr>
        </p:nvSpPr>
        <p:spPr>
          <a:xfrm>
            <a:off x="838200" y="2025441"/>
            <a:ext cx="4113179" cy="2807115"/>
          </a:xfrm>
        </p:spPr>
        <p:txBody>
          <a:bodyPr/>
          <a:lstStyle/>
          <a:p>
            <a:pPr marL="0" indent="0">
              <a:buNone/>
            </a:pPr>
            <a:r>
              <a:rPr lang="en-GB" sz="2800" dirty="0"/>
              <a:t>Classification is a supervised machine learning method where the model tries to predict the correct label of a given input data. </a:t>
            </a:r>
          </a:p>
        </p:txBody>
      </p:sp>
      <p:pic>
        <p:nvPicPr>
          <p:cNvPr id="7" name="Picture 6" descr="The difference between classification and regression, one plot with a line fit to split the classes (non-linear) and the other a straight line of best fit through the points.">
            <a:extLst>
              <a:ext uri="{FF2B5EF4-FFF2-40B4-BE49-F238E27FC236}">
                <a16:creationId xmlns:a16="http://schemas.microsoft.com/office/drawing/2014/main" id="{A23FD37B-61AA-3462-E6A0-969588B8012B}"/>
              </a:ext>
            </a:extLst>
          </p:cNvPr>
          <p:cNvPicPr>
            <a:picLocks noChangeAspect="1"/>
          </p:cNvPicPr>
          <p:nvPr/>
        </p:nvPicPr>
        <p:blipFill>
          <a:blip r:embed="rId3"/>
          <a:stretch>
            <a:fillRect/>
          </a:stretch>
        </p:blipFill>
        <p:spPr>
          <a:xfrm>
            <a:off x="5338129" y="1779565"/>
            <a:ext cx="6396692" cy="3298865"/>
          </a:xfrm>
          <a:prstGeom prst="rect">
            <a:avLst/>
          </a:prstGeom>
        </p:spPr>
      </p:pic>
    </p:spTree>
    <p:extLst>
      <p:ext uri="{BB962C8B-B14F-4D97-AF65-F5344CB8AC3E}">
        <p14:creationId xmlns:p14="http://schemas.microsoft.com/office/powerpoint/2010/main" val="6115807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B6A7212-B854-423C-9680-ABF2DBD599AD}"/>
              </a:ext>
            </a:extLst>
          </p:cNvPr>
          <p:cNvSpPr txBox="1">
            <a:spLocks noGrp="1"/>
          </p:cNvSpPr>
          <p:nvPr>
            <p:ph type="title" idx="4294967295"/>
          </p:nvPr>
        </p:nvSpPr>
        <p:spPr>
          <a:xfrm>
            <a:off x="773784" y="525999"/>
            <a:ext cx="7587792" cy="77910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GB" dirty="0">
                <a:ea typeface="Open Sans ExtraBold" panose="020B0604020202020204" pitchFamily="34" charset="0"/>
                <a:cs typeface="Open Sans ExtraBold" panose="020B0604020202020204" pitchFamily="34" charset="0"/>
              </a:rPr>
              <a:t>Classifying with our model</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sp>
        <p:nvSpPr>
          <p:cNvPr id="4" name="TextBox 3"/>
          <p:cNvSpPr txBox="1"/>
          <p:nvPr/>
        </p:nvSpPr>
        <p:spPr>
          <a:xfrm>
            <a:off x="773086" y="1680757"/>
            <a:ext cx="7465243" cy="461665"/>
          </a:xfrm>
          <a:prstGeom prst="rect">
            <a:avLst/>
          </a:prstGeom>
          <a:noFill/>
        </p:spPr>
        <p:txBody>
          <a:bodyPr wrap="square" rtlCol="0">
            <a:spAutoFit/>
          </a:bodyPr>
          <a:lstStyle/>
          <a:p>
            <a:pPr marL="342900" indent="-342900">
              <a:buFont typeface="Arial" panose="020B0604020202020204" pitchFamily="34" charset="0"/>
              <a:buChar char="•"/>
            </a:pPr>
            <a:r>
              <a:rPr lang="en-GB" sz="2400" dirty="0"/>
              <a:t>Our model would draw the following decision lines.</a:t>
            </a:r>
          </a:p>
        </p:txBody>
      </p:sp>
      <p:pic>
        <p:nvPicPr>
          <p:cNvPr id="5" name="Picture 4">
            <a:extLs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51083"/>
          <a:stretch/>
        </p:blipFill>
        <p:spPr>
          <a:xfrm>
            <a:off x="991984" y="2578067"/>
            <a:ext cx="2774274" cy="2979220"/>
          </a:xfrm>
          <a:prstGeom prst="rect">
            <a:avLst/>
          </a:prstGeom>
        </p:spPr>
      </p:pic>
      <p:grpSp>
        <p:nvGrpSpPr>
          <p:cNvPr id="15" name="Group 14" descr="How our model would classify the additional data, a line down x = 3, and lines across y = 2 and y = 4.">
            <a:extLst>
              <a:ext uri="{FF2B5EF4-FFF2-40B4-BE49-F238E27FC236}">
                <a16:creationId xmlns:a16="http://schemas.microsoft.com/office/drawing/2014/main" id="{F5B366DB-3138-42AA-B03F-80E10C3A035A}"/>
              </a:ext>
            </a:extLst>
          </p:cNvPr>
          <p:cNvGrpSpPr/>
          <p:nvPr/>
        </p:nvGrpSpPr>
        <p:grpSpPr>
          <a:xfrm>
            <a:off x="5722898" y="2578067"/>
            <a:ext cx="5277356" cy="3163353"/>
            <a:chOff x="3489429" y="2144792"/>
            <a:chExt cx="4904478" cy="2920171"/>
          </a:xfrm>
        </p:grpSpPr>
        <p:grpSp>
          <p:nvGrpSpPr>
            <p:cNvPr id="3" name="Group 2">
              <a:extLst>
                <a:ext uri="{FF2B5EF4-FFF2-40B4-BE49-F238E27FC236}">
                  <a16:creationId xmlns:a16="http://schemas.microsoft.com/office/drawing/2014/main" id="{5537D663-CD96-4A3E-9342-85312AB9C84C}"/>
                </a:ext>
              </a:extLst>
            </p:cNvPr>
            <p:cNvGrpSpPr/>
            <p:nvPr/>
          </p:nvGrpSpPr>
          <p:grpSpPr>
            <a:xfrm>
              <a:off x="3489429" y="2144792"/>
              <a:ext cx="4904478" cy="2920171"/>
              <a:chOff x="3489429" y="2144792"/>
              <a:chExt cx="4904478" cy="2920171"/>
            </a:xfrm>
          </p:grpSpPr>
          <p:pic>
            <p:nvPicPr>
              <p:cNvPr id="6" name="Picture 5"/>
              <p:cNvPicPr>
                <a:picLocks noChangeAspect="1"/>
              </p:cNvPicPr>
              <p:nvPr/>
            </p:nvPicPr>
            <p:blipFill>
              <a:blip r:embed="rId3"/>
              <a:stretch>
                <a:fillRect/>
              </a:stretch>
            </p:blipFill>
            <p:spPr>
              <a:xfrm>
                <a:off x="3985720" y="2144792"/>
                <a:ext cx="4408187" cy="2649602"/>
              </a:xfrm>
              <a:prstGeom prst="rect">
                <a:avLst/>
              </a:prstGeom>
            </p:spPr>
          </p:pic>
          <p:sp>
            <p:nvSpPr>
              <p:cNvPr id="7" name="TextBox 6"/>
              <p:cNvSpPr txBox="1"/>
              <p:nvPr/>
            </p:nvSpPr>
            <p:spPr>
              <a:xfrm rot="16200000">
                <a:off x="2646925" y="3191158"/>
                <a:ext cx="2192840" cy="507831"/>
              </a:xfrm>
              <a:prstGeom prst="rect">
                <a:avLst/>
              </a:prstGeom>
              <a:noFill/>
            </p:spPr>
            <p:txBody>
              <a:bodyPr wrap="square" rtlCol="0">
                <a:spAutoFit/>
              </a:bodyPr>
              <a:lstStyle/>
              <a:p>
                <a:pPr algn="ctr"/>
                <a:r>
                  <a:rPr lang="en-GB" sz="1350"/>
                  <a:t>Y Axis – Number of Days worked</a:t>
                </a:r>
              </a:p>
            </p:txBody>
          </p:sp>
          <p:sp>
            <p:nvSpPr>
              <p:cNvPr id="8" name="TextBox 7"/>
              <p:cNvSpPr txBox="1"/>
              <p:nvPr/>
            </p:nvSpPr>
            <p:spPr>
              <a:xfrm>
                <a:off x="4471741" y="4764881"/>
                <a:ext cx="3557588" cy="300082"/>
              </a:xfrm>
              <a:prstGeom prst="rect">
                <a:avLst/>
              </a:prstGeom>
              <a:noFill/>
            </p:spPr>
            <p:txBody>
              <a:bodyPr wrap="square" rtlCol="0">
                <a:spAutoFit/>
              </a:bodyPr>
              <a:lstStyle/>
              <a:p>
                <a:r>
                  <a:rPr lang="en-GB" sz="1350"/>
                  <a:t>X Axis – Number of Days spent doing a hobby</a:t>
                </a:r>
              </a:p>
            </p:txBody>
          </p:sp>
        </p:grpSp>
        <p:sp>
          <p:nvSpPr>
            <p:cNvPr id="9" name="Rectangle 8"/>
            <p:cNvSpPr/>
            <p:nvPr/>
          </p:nvSpPr>
          <p:spPr>
            <a:xfrm>
              <a:off x="5922169" y="2593182"/>
              <a:ext cx="50006" cy="194831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0" name="Rectangle 9"/>
            <p:cNvSpPr/>
            <p:nvPr/>
          </p:nvSpPr>
          <p:spPr>
            <a:xfrm>
              <a:off x="5972175" y="3528046"/>
              <a:ext cx="2243138" cy="342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1" name="Rectangle 10"/>
            <p:cNvSpPr/>
            <p:nvPr/>
          </p:nvSpPr>
          <p:spPr>
            <a:xfrm>
              <a:off x="4214812" y="3768579"/>
              <a:ext cx="1757363" cy="342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Tree>
    <p:extLst>
      <p:ext uri="{BB962C8B-B14F-4D97-AF65-F5344CB8AC3E}">
        <p14:creationId xmlns:p14="http://schemas.microsoft.com/office/powerpoint/2010/main" val="15612107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20A06CA-BB68-4107-AC73-1D0B8E89AC87}"/>
              </a:ext>
            </a:extLst>
          </p:cNvPr>
          <p:cNvSpPr txBox="1">
            <a:spLocks noGrp="1"/>
          </p:cNvSpPr>
          <p:nvPr>
            <p:ph type="title" idx="4294967295"/>
          </p:nvPr>
        </p:nvSpPr>
        <p:spPr>
          <a:xfrm>
            <a:off x="624350" y="599719"/>
            <a:ext cx="6041796" cy="745667"/>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Predictions vs. Actual</a:t>
            </a:r>
          </a:p>
        </p:txBody>
      </p:sp>
      <p:sp>
        <p:nvSpPr>
          <p:cNvPr id="12" name="TextBox 11"/>
          <p:cNvSpPr txBox="1"/>
          <p:nvPr/>
        </p:nvSpPr>
        <p:spPr>
          <a:xfrm>
            <a:off x="657678" y="1727501"/>
            <a:ext cx="4868177" cy="461665"/>
          </a:xfrm>
          <a:prstGeom prst="rect">
            <a:avLst/>
          </a:prstGeom>
          <a:noFill/>
        </p:spPr>
        <p:txBody>
          <a:bodyPr wrap="square" rtlCol="0">
            <a:spAutoFit/>
          </a:bodyPr>
          <a:lstStyle/>
          <a:p>
            <a:r>
              <a:rPr lang="en-GB" sz="2400" dirty="0"/>
              <a:t>Predictions from our model.</a:t>
            </a:r>
          </a:p>
        </p:txBody>
      </p:sp>
      <p:pic>
        <p:nvPicPr>
          <p:cNvPr id="9" name="Picture 8" descr="The additional data classified using our algorithm."/>
          <p:cNvPicPr>
            <a:picLocks noChangeAspect="1"/>
          </p:cNvPicPr>
          <p:nvPr/>
        </p:nvPicPr>
        <p:blipFill rotWithShape="1">
          <a:blip r:embed="rId2">
            <a:extLst>
              <a:ext uri="{28A0092B-C50C-407E-A947-70E740481C1C}">
                <a14:useLocalDpi xmlns:a14="http://schemas.microsoft.com/office/drawing/2010/main" val="0"/>
              </a:ext>
            </a:extLst>
          </a:blip>
          <a:srcRect l="1730" t="1706" r="3148" b="3492"/>
          <a:stretch/>
        </p:blipFill>
        <p:spPr>
          <a:xfrm>
            <a:off x="721069" y="2570957"/>
            <a:ext cx="4741394" cy="2838232"/>
          </a:xfrm>
          <a:prstGeom prst="rect">
            <a:avLst/>
          </a:prstGeom>
          <a:ln>
            <a:noFill/>
          </a:ln>
        </p:spPr>
      </p:pic>
      <p:sp>
        <p:nvSpPr>
          <p:cNvPr id="13" name="TextBox 12"/>
          <p:cNvSpPr txBox="1"/>
          <p:nvPr/>
        </p:nvSpPr>
        <p:spPr>
          <a:xfrm>
            <a:off x="6452940" y="1727501"/>
            <a:ext cx="4868177" cy="461665"/>
          </a:xfrm>
          <a:prstGeom prst="rect">
            <a:avLst/>
          </a:prstGeom>
          <a:noFill/>
        </p:spPr>
        <p:txBody>
          <a:bodyPr wrap="square" rtlCol="0">
            <a:spAutoFit/>
          </a:bodyPr>
          <a:lstStyle/>
          <a:p>
            <a:pPr algn="ctr"/>
            <a:r>
              <a:rPr lang="en-GB" sz="2400" dirty="0"/>
              <a:t>Ground truth classifications.</a:t>
            </a:r>
          </a:p>
        </p:txBody>
      </p:sp>
      <p:pic>
        <p:nvPicPr>
          <p:cNvPr id="11" name="Picture 10" descr="The actual groupings existent in the data, there is an orange point amidst some blues which the decision tree would miss."/>
          <p:cNvPicPr>
            <a:picLocks noChangeAspect="1"/>
          </p:cNvPicPr>
          <p:nvPr/>
        </p:nvPicPr>
        <p:blipFill>
          <a:blip r:embed="rId3"/>
          <a:stretch>
            <a:fillRect/>
          </a:stretch>
        </p:blipFill>
        <p:spPr>
          <a:xfrm>
            <a:off x="6590731" y="2570957"/>
            <a:ext cx="4730386" cy="2838232"/>
          </a:xfrm>
          <a:prstGeom prst="rect">
            <a:avLst/>
          </a:prstGeom>
        </p:spPr>
      </p:pic>
    </p:spTree>
    <p:extLst>
      <p:ext uri="{BB962C8B-B14F-4D97-AF65-F5344CB8AC3E}">
        <p14:creationId xmlns:p14="http://schemas.microsoft.com/office/powerpoint/2010/main" val="7347513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CD6286DC-F50E-43CC-8AAB-6ADF66E30890}"/>
              </a:ext>
            </a:extLst>
          </p:cNvPr>
          <p:cNvSpPr txBox="1">
            <a:spLocks noGrp="1"/>
          </p:cNvSpPr>
          <p:nvPr>
            <p:ph type="title" idx="4294967295"/>
          </p:nvPr>
        </p:nvSpPr>
        <p:spPr>
          <a:xfrm>
            <a:off x="660662" y="517525"/>
            <a:ext cx="9294043" cy="679679"/>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GB">
                <a:ea typeface="Open Sans ExtraBold" panose="020B0604020202020204" pitchFamily="34" charset="0"/>
                <a:cs typeface="Open Sans ExtraBold" panose="020B0604020202020204" pitchFamily="34" charset="0"/>
              </a:rPr>
              <a:t>Conclusions from additional data</a:t>
            </a:r>
            <a:endParaRPr kumimoji="0" lang="en-GB" sz="4400" b="1" i="0" u="none" strike="noStrike" kern="1200" cap="none" spc="0" normalizeH="0" baseline="0" noProof="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sp>
        <p:nvSpPr>
          <p:cNvPr id="3" name="Content Placeholder 2"/>
          <p:cNvSpPr>
            <a:spLocks noGrp="1"/>
          </p:cNvSpPr>
          <p:nvPr>
            <p:ph idx="1"/>
          </p:nvPr>
        </p:nvSpPr>
        <p:spPr>
          <a:xfrm>
            <a:off x="660662" y="1443177"/>
            <a:ext cx="11282464" cy="2921433"/>
          </a:xfrm>
        </p:spPr>
        <p:txBody>
          <a:bodyPr>
            <a:noAutofit/>
          </a:bodyPr>
          <a:lstStyle/>
          <a:p>
            <a:r>
              <a:rPr lang="en-GB" sz="2400" dirty="0"/>
              <a:t>Model correctly classifies a high percentage of data points with the features used.</a:t>
            </a:r>
          </a:p>
          <a:p>
            <a:endParaRPr lang="en-GB" sz="2400" dirty="0"/>
          </a:p>
          <a:p>
            <a:r>
              <a:rPr lang="en-GB" sz="2400" dirty="0"/>
              <a:t>It does misclassify some cases:</a:t>
            </a:r>
          </a:p>
          <a:p>
            <a:pPr lvl="1"/>
            <a:r>
              <a:rPr lang="en-GB" sz="2000" dirty="0"/>
              <a:t>These could just be anomalies in the data.</a:t>
            </a:r>
          </a:p>
          <a:p>
            <a:pPr lvl="1"/>
            <a:r>
              <a:rPr lang="en-GB" sz="2000" dirty="0"/>
              <a:t>If there were more points with this combination of feature values, the model may learn better how to differentiate them.</a:t>
            </a:r>
          </a:p>
          <a:p>
            <a:pPr lvl="1"/>
            <a:r>
              <a:rPr lang="en-GB" sz="2000" dirty="0"/>
              <a:t>If more features were collected, i.e. age, days with friends, financial situation etc, then perhaps the model would perform better.</a:t>
            </a:r>
          </a:p>
          <a:p>
            <a:endParaRPr lang="en-GB" sz="2400" dirty="0"/>
          </a:p>
          <a:p>
            <a:r>
              <a:rPr lang="en-GB" sz="2400" dirty="0"/>
              <a:t>How do we </a:t>
            </a:r>
            <a:r>
              <a:rPr lang="en-GB" sz="2400" b="1" dirty="0"/>
              <a:t>measure</a:t>
            </a:r>
            <a:r>
              <a:rPr lang="en-GB" sz="2400" dirty="0"/>
              <a:t> this performance?</a:t>
            </a:r>
          </a:p>
        </p:txBody>
      </p:sp>
    </p:spTree>
    <p:extLst>
      <p:ext uri="{BB962C8B-B14F-4D97-AF65-F5344CB8AC3E}">
        <p14:creationId xmlns:p14="http://schemas.microsoft.com/office/powerpoint/2010/main" val="31241513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CD6286DC-F50E-43CC-8AAB-6ADF66E30890}"/>
              </a:ext>
            </a:extLst>
          </p:cNvPr>
          <p:cNvSpPr txBox="1">
            <a:spLocks noGrp="1"/>
          </p:cNvSpPr>
          <p:nvPr>
            <p:ph type="title" idx="4294967295"/>
          </p:nvPr>
        </p:nvSpPr>
        <p:spPr>
          <a:xfrm>
            <a:off x="660662" y="517525"/>
            <a:ext cx="9294043" cy="679679"/>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The Confusion Matrix</a:t>
            </a:r>
          </a:p>
        </p:txBody>
      </p:sp>
      <p:sp>
        <p:nvSpPr>
          <p:cNvPr id="3" name="Content Placeholder 2"/>
          <p:cNvSpPr>
            <a:spLocks noGrp="1"/>
          </p:cNvSpPr>
          <p:nvPr>
            <p:ph idx="1"/>
          </p:nvPr>
        </p:nvSpPr>
        <p:spPr>
          <a:xfrm>
            <a:off x="660662" y="1652485"/>
            <a:ext cx="8954678" cy="3553029"/>
          </a:xfrm>
        </p:spPr>
        <p:txBody>
          <a:bodyPr>
            <a:noAutofit/>
          </a:bodyPr>
          <a:lstStyle/>
          <a:p>
            <a:r>
              <a:rPr lang="en-GB" sz="2400" dirty="0"/>
              <a:t>Plots predicted vs. actual values, with a </a:t>
            </a:r>
            <a:r>
              <a:rPr lang="en-GB" sz="2400" b="1" dirty="0"/>
              <a:t>positive </a:t>
            </a:r>
            <a:r>
              <a:rPr lang="en-GB" sz="2400" dirty="0"/>
              <a:t>and </a:t>
            </a:r>
            <a:r>
              <a:rPr lang="en-GB" sz="2400" b="1" dirty="0"/>
              <a:t>negative</a:t>
            </a:r>
            <a:r>
              <a:rPr lang="en-GB" sz="2400" dirty="0"/>
              <a:t> set up for whether these were correctly predicted or not.</a:t>
            </a:r>
          </a:p>
          <a:p>
            <a:endParaRPr lang="en-GB" sz="2400" dirty="0"/>
          </a:p>
          <a:p>
            <a:r>
              <a:rPr lang="en-GB" sz="2400" dirty="0"/>
              <a:t>This counts the key values needed to compute our metrics:</a:t>
            </a:r>
          </a:p>
          <a:p>
            <a:pPr lvl="1"/>
            <a:r>
              <a:rPr lang="en-GB" sz="2000" b="1" dirty="0"/>
              <a:t>True Positive </a:t>
            </a:r>
            <a:r>
              <a:rPr lang="en-GB" sz="2000" dirty="0"/>
              <a:t>– Predicted positive and actually positive.</a:t>
            </a:r>
          </a:p>
          <a:p>
            <a:pPr lvl="1"/>
            <a:r>
              <a:rPr lang="en-GB" sz="2000" b="1" dirty="0"/>
              <a:t>False Positive </a:t>
            </a:r>
            <a:r>
              <a:rPr lang="en-GB" sz="2000" dirty="0"/>
              <a:t>– Predicted positive but actually negative.</a:t>
            </a:r>
          </a:p>
          <a:p>
            <a:pPr lvl="1"/>
            <a:r>
              <a:rPr lang="en-GB" sz="2000" b="1" dirty="0"/>
              <a:t>True Negative </a:t>
            </a:r>
            <a:r>
              <a:rPr lang="en-GB" sz="2000" dirty="0"/>
              <a:t>– Predicted negative and actually negative.</a:t>
            </a:r>
          </a:p>
          <a:p>
            <a:pPr lvl="1"/>
            <a:r>
              <a:rPr lang="en-GB" sz="2000" b="1" dirty="0"/>
              <a:t>False Negative </a:t>
            </a:r>
            <a:r>
              <a:rPr lang="en-GB" sz="2000" dirty="0"/>
              <a:t>– Predicted negative but actually positive.</a:t>
            </a:r>
          </a:p>
        </p:txBody>
      </p:sp>
    </p:spTree>
    <p:extLst>
      <p:ext uri="{BB962C8B-B14F-4D97-AF65-F5344CB8AC3E}">
        <p14:creationId xmlns:p14="http://schemas.microsoft.com/office/powerpoint/2010/main" val="23141297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CD6286DC-F50E-43CC-8AAB-6ADF66E30890}"/>
              </a:ext>
            </a:extLst>
          </p:cNvPr>
          <p:cNvSpPr txBox="1">
            <a:spLocks noGrp="1"/>
          </p:cNvSpPr>
          <p:nvPr>
            <p:ph type="title" idx="4294967295"/>
          </p:nvPr>
        </p:nvSpPr>
        <p:spPr>
          <a:xfrm>
            <a:off x="660662" y="517525"/>
            <a:ext cx="9294043" cy="679679"/>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GB" dirty="0">
                <a:ea typeface="Open Sans ExtraBold" panose="020B0604020202020204" pitchFamily="34" charset="0"/>
                <a:cs typeface="Open Sans ExtraBold" panose="020B0604020202020204" pitchFamily="34" charset="0"/>
              </a:rPr>
              <a:t>Metrics derive from this table</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2ED70C2C-162A-D7F2-313B-4765CE895C8E}"/>
                  </a:ext>
                </a:extLst>
              </p:cNvPr>
              <p:cNvSpPr txBox="1"/>
              <p:nvPr/>
            </p:nvSpPr>
            <p:spPr>
              <a:xfrm>
                <a:off x="660662" y="1404279"/>
                <a:ext cx="4788031" cy="4049442"/>
              </a:xfrm>
              <a:prstGeom prst="rect">
                <a:avLst/>
              </a:prstGeom>
            </p:spPr>
            <p:txBody>
              <a:bodyPr vert="horz" wrap="square" lIns="0" tIns="45720" rIns="91440" bIns="45720" rtlCol="0" anchor="b" anchorCtr="0">
                <a:spAutoFit/>
              </a:bodyPr>
              <a:lstStyle/>
              <a:p>
                <a:pPr algn="l"/>
                <a:r>
                  <a:rPr lang="en-GB" sz="2400" dirty="0">
                    <a:solidFill>
                      <a:srgbClr val="183E56"/>
                    </a:solidFill>
                    <a:latin typeface="Arial" panose="020B0604020202020204" pitchFamily="34" charset="0"/>
                    <a:cs typeface="Arial" panose="020B0604020202020204" pitchFamily="34" charset="0"/>
                  </a:rPr>
                  <a:t>From here we can compute:</a:t>
                </a:r>
              </a:p>
              <a:p>
                <a:pPr algn="l"/>
                <a:endParaRPr lang="en-GB" sz="2400" dirty="0">
                  <a:solidFill>
                    <a:srgbClr val="183E56"/>
                  </a:solidFill>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GB" sz="2400" dirty="0">
                    <a:solidFill>
                      <a:srgbClr val="183E56"/>
                    </a:solidFill>
                    <a:latin typeface="Arial" panose="020B0604020202020204" pitchFamily="34" charset="0"/>
                    <a:cs typeface="Arial" panose="020B0604020202020204" pitchFamily="34" charset="0"/>
                  </a:rPr>
                  <a:t>Accuracy = </a:t>
                </a:r>
                <a14:m>
                  <m:oMath xmlns:m="http://schemas.openxmlformats.org/officeDocument/2006/math">
                    <m:f>
                      <m:fPr>
                        <m:ctrlPr>
                          <a:rPr lang="en-GB" sz="2400" i="1" smtClean="0">
                            <a:solidFill>
                              <a:srgbClr val="183E56"/>
                            </a:solidFill>
                            <a:latin typeface="Cambria Math" panose="02040503050406030204" pitchFamily="18" charset="0"/>
                            <a:cs typeface="Arial" panose="020B0604020202020204" pitchFamily="34" charset="0"/>
                          </a:rPr>
                        </m:ctrlPr>
                      </m:fPr>
                      <m:num>
                        <m:r>
                          <a:rPr lang="en-GB" sz="2400" b="0" i="1" smtClean="0">
                            <a:solidFill>
                              <a:srgbClr val="183E56"/>
                            </a:solidFill>
                            <a:latin typeface="Cambria Math" panose="02040503050406030204" pitchFamily="18" charset="0"/>
                            <a:cs typeface="Arial" panose="020B0604020202020204" pitchFamily="34" charset="0"/>
                          </a:rPr>
                          <m:t>𝑇𝑃</m:t>
                        </m:r>
                        <m:r>
                          <a:rPr lang="en-GB" sz="2400" b="0" i="1" smtClean="0">
                            <a:solidFill>
                              <a:srgbClr val="183E56"/>
                            </a:solidFill>
                            <a:latin typeface="Cambria Math" panose="02040503050406030204" pitchFamily="18" charset="0"/>
                            <a:cs typeface="Arial" panose="020B0604020202020204" pitchFamily="34" charset="0"/>
                          </a:rPr>
                          <m:t>+</m:t>
                        </m:r>
                        <m:r>
                          <a:rPr lang="en-GB" sz="2400" b="0" i="1" smtClean="0">
                            <a:solidFill>
                              <a:srgbClr val="183E56"/>
                            </a:solidFill>
                            <a:latin typeface="Cambria Math" panose="02040503050406030204" pitchFamily="18" charset="0"/>
                            <a:cs typeface="Arial" panose="020B0604020202020204" pitchFamily="34" charset="0"/>
                          </a:rPr>
                          <m:t>𝑇𝑁</m:t>
                        </m:r>
                      </m:num>
                      <m:den>
                        <m:r>
                          <a:rPr lang="en-GB" sz="2400" b="0" i="1" smtClean="0">
                            <a:solidFill>
                              <a:srgbClr val="183E56"/>
                            </a:solidFill>
                            <a:latin typeface="Cambria Math" panose="02040503050406030204" pitchFamily="18" charset="0"/>
                            <a:cs typeface="Arial" panose="020B0604020202020204" pitchFamily="34" charset="0"/>
                          </a:rPr>
                          <m:t>𝑇𝑃</m:t>
                        </m:r>
                        <m:r>
                          <a:rPr lang="en-GB" sz="2400" b="0" i="1" smtClean="0">
                            <a:solidFill>
                              <a:srgbClr val="183E56"/>
                            </a:solidFill>
                            <a:latin typeface="Cambria Math" panose="02040503050406030204" pitchFamily="18" charset="0"/>
                            <a:cs typeface="Arial" panose="020B0604020202020204" pitchFamily="34" charset="0"/>
                          </a:rPr>
                          <m:t>+</m:t>
                        </m:r>
                        <m:r>
                          <a:rPr lang="en-GB" sz="2400" b="0" i="1" smtClean="0">
                            <a:solidFill>
                              <a:srgbClr val="183E56"/>
                            </a:solidFill>
                            <a:latin typeface="Cambria Math" panose="02040503050406030204" pitchFamily="18" charset="0"/>
                            <a:cs typeface="Arial" panose="020B0604020202020204" pitchFamily="34" charset="0"/>
                          </a:rPr>
                          <m:t>𝐹𝑃</m:t>
                        </m:r>
                        <m:r>
                          <a:rPr lang="en-GB" sz="2400" b="0" i="1" smtClean="0">
                            <a:solidFill>
                              <a:srgbClr val="183E56"/>
                            </a:solidFill>
                            <a:latin typeface="Cambria Math" panose="02040503050406030204" pitchFamily="18" charset="0"/>
                            <a:cs typeface="Arial" panose="020B0604020202020204" pitchFamily="34" charset="0"/>
                          </a:rPr>
                          <m:t>+</m:t>
                        </m:r>
                        <m:r>
                          <a:rPr lang="en-GB" sz="2400" b="0" i="1" smtClean="0">
                            <a:solidFill>
                              <a:srgbClr val="183E56"/>
                            </a:solidFill>
                            <a:latin typeface="Cambria Math" panose="02040503050406030204" pitchFamily="18" charset="0"/>
                            <a:cs typeface="Arial" panose="020B0604020202020204" pitchFamily="34" charset="0"/>
                          </a:rPr>
                          <m:t>𝑇𝑁</m:t>
                        </m:r>
                        <m:r>
                          <a:rPr lang="en-GB" sz="2400" b="0" i="1" smtClean="0">
                            <a:solidFill>
                              <a:srgbClr val="183E56"/>
                            </a:solidFill>
                            <a:latin typeface="Cambria Math" panose="02040503050406030204" pitchFamily="18" charset="0"/>
                            <a:cs typeface="Arial" panose="020B0604020202020204" pitchFamily="34" charset="0"/>
                          </a:rPr>
                          <m:t>+</m:t>
                        </m:r>
                        <m:r>
                          <a:rPr lang="en-GB" sz="2400" b="0" i="1" smtClean="0">
                            <a:solidFill>
                              <a:srgbClr val="183E56"/>
                            </a:solidFill>
                            <a:latin typeface="Cambria Math" panose="02040503050406030204" pitchFamily="18" charset="0"/>
                            <a:cs typeface="Arial" panose="020B0604020202020204" pitchFamily="34" charset="0"/>
                          </a:rPr>
                          <m:t>𝐹𝑁</m:t>
                        </m:r>
                      </m:den>
                    </m:f>
                  </m:oMath>
                </a14:m>
                <a:endParaRPr lang="en-GB" sz="2400" dirty="0">
                  <a:solidFill>
                    <a:srgbClr val="183E56"/>
                  </a:solidFill>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GB" sz="2400" dirty="0">
                  <a:solidFill>
                    <a:srgbClr val="183E56"/>
                  </a:solidFill>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GB" sz="2400" dirty="0">
                    <a:solidFill>
                      <a:srgbClr val="183E56"/>
                    </a:solidFill>
                    <a:latin typeface="Arial" panose="020B0604020202020204" pitchFamily="34" charset="0"/>
                    <a:cs typeface="Arial" panose="020B0604020202020204" pitchFamily="34" charset="0"/>
                  </a:rPr>
                  <a:t>Precision = </a:t>
                </a:r>
                <a14:m>
                  <m:oMath xmlns:m="http://schemas.openxmlformats.org/officeDocument/2006/math">
                    <m:f>
                      <m:fPr>
                        <m:ctrlPr>
                          <a:rPr lang="en-GB" sz="2400" i="1" smtClean="0">
                            <a:solidFill>
                              <a:srgbClr val="183E56"/>
                            </a:solidFill>
                            <a:latin typeface="Cambria Math" panose="02040503050406030204" pitchFamily="18" charset="0"/>
                            <a:cs typeface="Arial" panose="020B0604020202020204" pitchFamily="34" charset="0"/>
                          </a:rPr>
                        </m:ctrlPr>
                      </m:fPr>
                      <m:num>
                        <m:r>
                          <a:rPr lang="en-GB" sz="2400" b="0" i="1" smtClean="0">
                            <a:solidFill>
                              <a:srgbClr val="183E56"/>
                            </a:solidFill>
                            <a:latin typeface="Cambria Math" panose="02040503050406030204" pitchFamily="18" charset="0"/>
                            <a:cs typeface="Arial" panose="020B0604020202020204" pitchFamily="34" charset="0"/>
                          </a:rPr>
                          <m:t>𝑇𝑃</m:t>
                        </m:r>
                      </m:num>
                      <m:den>
                        <m:r>
                          <a:rPr lang="en-GB" sz="2400" b="0" i="1" smtClean="0">
                            <a:solidFill>
                              <a:srgbClr val="183E56"/>
                            </a:solidFill>
                            <a:latin typeface="Cambria Math" panose="02040503050406030204" pitchFamily="18" charset="0"/>
                            <a:cs typeface="Arial" panose="020B0604020202020204" pitchFamily="34" charset="0"/>
                          </a:rPr>
                          <m:t>𝑇𝑃</m:t>
                        </m:r>
                        <m:r>
                          <a:rPr lang="en-GB" sz="2400" b="0" i="1" smtClean="0">
                            <a:solidFill>
                              <a:srgbClr val="183E56"/>
                            </a:solidFill>
                            <a:latin typeface="Cambria Math" panose="02040503050406030204" pitchFamily="18" charset="0"/>
                            <a:cs typeface="Arial" panose="020B0604020202020204" pitchFamily="34" charset="0"/>
                          </a:rPr>
                          <m:t>+</m:t>
                        </m:r>
                        <m:r>
                          <a:rPr lang="en-GB" sz="2400" b="0" i="1" smtClean="0">
                            <a:solidFill>
                              <a:srgbClr val="183E56"/>
                            </a:solidFill>
                            <a:latin typeface="Cambria Math" panose="02040503050406030204" pitchFamily="18" charset="0"/>
                            <a:cs typeface="Arial" panose="020B0604020202020204" pitchFamily="34" charset="0"/>
                          </a:rPr>
                          <m:t>𝐹𝑃</m:t>
                        </m:r>
                      </m:den>
                    </m:f>
                  </m:oMath>
                </a14:m>
                <a:endParaRPr lang="en-GB" sz="2400" dirty="0">
                  <a:solidFill>
                    <a:srgbClr val="183E56"/>
                  </a:solidFill>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GB" sz="2400" dirty="0">
                  <a:solidFill>
                    <a:srgbClr val="183E56"/>
                  </a:solidFill>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GB" sz="2400" dirty="0">
                    <a:solidFill>
                      <a:srgbClr val="183E56"/>
                    </a:solidFill>
                    <a:latin typeface="Arial" panose="020B0604020202020204" pitchFamily="34" charset="0"/>
                    <a:cs typeface="Arial" panose="020B0604020202020204" pitchFamily="34" charset="0"/>
                  </a:rPr>
                  <a:t>Recall = </a:t>
                </a:r>
                <a14:m>
                  <m:oMath xmlns:m="http://schemas.openxmlformats.org/officeDocument/2006/math">
                    <m:f>
                      <m:fPr>
                        <m:ctrlPr>
                          <a:rPr lang="en-GB" sz="2400" i="1" smtClean="0">
                            <a:solidFill>
                              <a:srgbClr val="183E56"/>
                            </a:solidFill>
                            <a:latin typeface="Cambria Math" panose="02040503050406030204" pitchFamily="18" charset="0"/>
                            <a:cs typeface="Arial" panose="020B0604020202020204" pitchFamily="34" charset="0"/>
                          </a:rPr>
                        </m:ctrlPr>
                      </m:fPr>
                      <m:num>
                        <m:r>
                          <a:rPr lang="en-GB" sz="2400" b="0" i="1" smtClean="0">
                            <a:solidFill>
                              <a:srgbClr val="183E56"/>
                            </a:solidFill>
                            <a:latin typeface="Cambria Math" panose="02040503050406030204" pitchFamily="18" charset="0"/>
                            <a:cs typeface="Arial" panose="020B0604020202020204" pitchFamily="34" charset="0"/>
                          </a:rPr>
                          <m:t>𝑇𝑃</m:t>
                        </m:r>
                      </m:num>
                      <m:den>
                        <m:r>
                          <a:rPr lang="en-GB" sz="2400" b="0" i="1" smtClean="0">
                            <a:solidFill>
                              <a:srgbClr val="183E56"/>
                            </a:solidFill>
                            <a:latin typeface="Cambria Math" panose="02040503050406030204" pitchFamily="18" charset="0"/>
                            <a:cs typeface="Arial" panose="020B0604020202020204" pitchFamily="34" charset="0"/>
                          </a:rPr>
                          <m:t>𝑇𝑃</m:t>
                        </m:r>
                        <m:r>
                          <a:rPr lang="en-GB" sz="2400" b="0" i="1" smtClean="0">
                            <a:solidFill>
                              <a:srgbClr val="183E56"/>
                            </a:solidFill>
                            <a:latin typeface="Cambria Math" panose="02040503050406030204" pitchFamily="18" charset="0"/>
                            <a:cs typeface="Arial" panose="020B0604020202020204" pitchFamily="34" charset="0"/>
                          </a:rPr>
                          <m:t>+</m:t>
                        </m:r>
                        <m:r>
                          <a:rPr lang="en-GB" sz="2400" b="0" i="1" smtClean="0">
                            <a:solidFill>
                              <a:srgbClr val="183E56"/>
                            </a:solidFill>
                            <a:latin typeface="Cambria Math" panose="02040503050406030204" pitchFamily="18" charset="0"/>
                            <a:cs typeface="Arial" panose="020B0604020202020204" pitchFamily="34" charset="0"/>
                          </a:rPr>
                          <m:t>𝐹𝑁</m:t>
                        </m:r>
                      </m:den>
                    </m:f>
                  </m:oMath>
                </a14:m>
                <a:endParaRPr lang="en-GB" sz="2400" dirty="0">
                  <a:solidFill>
                    <a:srgbClr val="183E56"/>
                  </a:solidFill>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endParaRPr lang="en-GB" sz="2400" dirty="0">
                  <a:solidFill>
                    <a:srgbClr val="183E56"/>
                  </a:solidFill>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GB" sz="2400" dirty="0">
                    <a:solidFill>
                      <a:srgbClr val="183E56"/>
                    </a:solidFill>
                    <a:latin typeface="Arial" panose="020B0604020202020204" pitchFamily="34" charset="0"/>
                    <a:cs typeface="Arial" panose="020B0604020202020204" pitchFamily="34" charset="0"/>
                  </a:rPr>
                  <a:t>F1 Score = </a:t>
                </a:r>
                <a14:m>
                  <m:oMath xmlns:m="http://schemas.openxmlformats.org/officeDocument/2006/math">
                    <m:r>
                      <a:rPr lang="en-GB" sz="2400" b="0" i="0" smtClean="0">
                        <a:solidFill>
                          <a:srgbClr val="183E56"/>
                        </a:solidFill>
                        <a:latin typeface="Cambria Math" panose="02040503050406030204" pitchFamily="18" charset="0"/>
                        <a:cs typeface="Arial" panose="020B0604020202020204" pitchFamily="34" charset="0"/>
                      </a:rPr>
                      <m:t>2</m:t>
                    </m:r>
                    <m:r>
                      <a:rPr lang="en-GB" sz="2400" b="0" i="1" smtClean="0">
                        <a:solidFill>
                          <a:srgbClr val="183E56"/>
                        </a:solidFill>
                        <a:latin typeface="Cambria Math" panose="02040503050406030204" pitchFamily="18" charset="0"/>
                        <a:cs typeface="Arial" panose="020B0604020202020204" pitchFamily="34" charset="0"/>
                      </a:rPr>
                      <m:t>∗</m:t>
                    </m:r>
                    <m:f>
                      <m:fPr>
                        <m:ctrlPr>
                          <a:rPr lang="en-GB" sz="2400" i="1" smtClean="0">
                            <a:solidFill>
                              <a:srgbClr val="183E56"/>
                            </a:solidFill>
                            <a:latin typeface="Cambria Math" panose="02040503050406030204" pitchFamily="18" charset="0"/>
                            <a:cs typeface="Arial" panose="020B0604020202020204" pitchFamily="34" charset="0"/>
                          </a:rPr>
                        </m:ctrlPr>
                      </m:fPr>
                      <m:num>
                        <m:r>
                          <a:rPr lang="en-GB" sz="2400" b="0" i="1" smtClean="0">
                            <a:solidFill>
                              <a:srgbClr val="183E56"/>
                            </a:solidFill>
                            <a:latin typeface="Cambria Math" panose="02040503050406030204" pitchFamily="18" charset="0"/>
                            <a:cs typeface="Arial" panose="020B0604020202020204" pitchFamily="34" charset="0"/>
                          </a:rPr>
                          <m:t>𝑅𝑒𝑐𝑎𝑙𝑙</m:t>
                        </m:r>
                        <m:r>
                          <a:rPr lang="en-GB" sz="2400" b="0" i="1" smtClean="0">
                            <a:solidFill>
                              <a:srgbClr val="183E56"/>
                            </a:solidFill>
                            <a:latin typeface="Cambria Math" panose="02040503050406030204" pitchFamily="18" charset="0"/>
                            <a:cs typeface="Arial" panose="020B0604020202020204" pitchFamily="34" charset="0"/>
                          </a:rPr>
                          <m:t> ∗</m:t>
                        </m:r>
                        <m:r>
                          <a:rPr lang="en-GB" sz="2400" b="0" i="1" smtClean="0">
                            <a:solidFill>
                              <a:srgbClr val="183E56"/>
                            </a:solidFill>
                            <a:latin typeface="Cambria Math" panose="02040503050406030204" pitchFamily="18" charset="0"/>
                            <a:cs typeface="Arial" panose="020B0604020202020204" pitchFamily="34" charset="0"/>
                          </a:rPr>
                          <m:t>𝑃𝑟𝑒𝑐𝑖𝑠𝑖𝑜𝑛</m:t>
                        </m:r>
                      </m:num>
                      <m:den>
                        <m:r>
                          <a:rPr lang="en-GB" sz="2400" b="0" i="1" smtClean="0">
                            <a:solidFill>
                              <a:srgbClr val="183E56"/>
                            </a:solidFill>
                            <a:latin typeface="Cambria Math" panose="02040503050406030204" pitchFamily="18" charset="0"/>
                            <a:cs typeface="Arial" panose="020B0604020202020204" pitchFamily="34" charset="0"/>
                          </a:rPr>
                          <m:t>𝑅𝑒𝑐𝑎𝑙𝑙</m:t>
                        </m:r>
                        <m:r>
                          <a:rPr lang="en-GB" sz="2400" b="0" i="1" smtClean="0">
                            <a:solidFill>
                              <a:srgbClr val="183E56"/>
                            </a:solidFill>
                            <a:latin typeface="Cambria Math" panose="02040503050406030204" pitchFamily="18" charset="0"/>
                            <a:cs typeface="Arial" panose="020B0604020202020204" pitchFamily="34" charset="0"/>
                          </a:rPr>
                          <m:t>+</m:t>
                        </m:r>
                        <m:r>
                          <a:rPr lang="en-GB" sz="2400" b="0" i="1" smtClean="0">
                            <a:solidFill>
                              <a:srgbClr val="183E56"/>
                            </a:solidFill>
                            <a:latin typeface="Cambria Math" panose="02040503050406030204" pitchFamily="18" charset="0"/>
                            <a:cs typeface="Arial" panose="020B0604020202020204" pitchFamily="34" charset="0"/>
                          </a:rPr>
                          <m:t>𝑃𝑟𝑒𝑐𝑖𝑠𝑖𝑜𝑛</m:t>
                        </m:r>
                      </m:den>
                    </m:f>
                  </m:oMath>
                </a14:m>
                <a:endParaRPr lang="en-GB" sz="2400" dirty="0">
                  <a:solidFill>
                    <a:srgbClr val="183E56"/>
                  </a:solidFill>
                  <a:latin typeface="Arial" panose="020B0604020202020204" pitchFamily="34" charset="0"/>
                  <a:cs typeface="Arial" panose="020B0604020202020204" pitchFamily="34" charset="0"/>
                </a:endParaRPr>
              </a:p>
            </p:txBody>
          </p:sp>
        </mc:Choice>
        <mc:Fallback>
          <p:sp>
            <p:nvSpPr>
              <p:cNvPr id="10" name="TextBox 9">
                <a:extLst>
                  <a:ext uri="{FF2B5EF4-FFF2-40B4-BE49-F238E27FC236}">
                    <a16:creationId xmlns:a16="http://schemas.microsoft.com/office/drawing/2014/main" id="{2ED70C2C-162A-D7F2-313B-4765CE895C8E}"/>
                  </a:ext>
                </a:extLst>
              </p:cNvPr>
              <p:cNvSpPr txBox="1">
                <a:spLocks noRot="1" noChangeAspect="1" noMove="1" noResize="1" noEditPoints="1" noAdjustHandles="1" noChangeArrowheads="1" noChangeShapeType="1" noTextEdit="1"/>
              </p:cNvSpPr>
              <p:nvPr/>
            </p:nvSpPr>
            <p:spPr>
              <a:xfrm>
                <a:off x="660662" y="1404279"/>
                <a:ext cx="4788031" cy="4049442"/>
              </a:xfrm>
              <a:prstGeom prst="rect">
                <a:avLst/>
              </a:prstGeom>
              <a:blipFill>
                <a:blip r:embed="rId3"/>
                <a:stretch>
                  <a:fillRect l="-3817" b="-1353"/>
                </a:stretch>
              </a:blipFill>
            </p:spPr>
            <p:txBody>
              <a:bodyPr/>
              <a:lstStyle/>
              <a:p>
                <a:r>
                  <a:rPr lang="en-GB">
                    <a:noFill/>
                  </a:rPr>
                  <a:t> </a:t>
                </a:r>
              </a:p>
            </p:txBody>
          </p:sp>
        </mc:Fallback>
      </mc:AlternateContent>
      <p:pic>
        <p:nvPicPr>
          <p:cNvPr id="11" name="Picture 10" descr="Pivot table with predictions on the horizontal, actual ground truth on the vertical.">
            <a:extLst>
              <a:ext uri="{FF2B5EF4-FFF2-40B4-BE49-F238E27FC236}">
                <a16:creationId xmlns:a16="http://schemas.microsoft.com/office/drawing/2014/main" id="{813B973F-6664-1D84-0789-EE7AD67141E5}"/>
              </a:ext>
            </a:extLst>
          </p:cNvPr>
          <p:cNvPicPr>
            <a:picLocks noChangeAspect="1"/>
          </p:cNvPicPr>
          <p:nvPr/>
        </p:nvPicPr>
        <p:blipFill rotWithShape="1">
          <a:blip r:embed="rId4"/>
          <a:srcRect l="9532" t="7793" r="13088"/>
          <a:stretch/>
        </p:blipFill>
        <p:spPr>
          <a:xfrm>
            <a:off x="5816339" y="1404279"/>
            <a:ext cx="6014301" cy="4031284"/>
          </a:xfrm>
          <a:prstGeom prst="rect">
            <a:avLst/>
          </a:prstGeom>
        </p:spPr>
      </p:pic>
    </p:spTree>
    <p:extLst>
      <p:ext uri="{BB962C8B-B14F-4D97-AF65-F5344CB8AC3E}">
        <p14:creationId xmlns:p14="http://schemas.microsoft.com/office/powerpoint/2010/main" val="473650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CD6286DC-F50E-43CC-8AAB-6ADF66E30890}"/>
              </a:ext>
            </a:extLst>
          </p:cNvPr>
          <p:cNvSpPr txBox="1">
            <a:spLocks noGrp="1"/>
          </p:cNvSpPr>
          <p:nvPr>
            <p:ph type="title" idx="4294967295"/>
          </p:nvPr>
        </p:nvSpPr>
        <p:spPr>
          <a:xfrm>
            <a:off x="660662" y="517525"/>
            <a:ext cx="9294043" cy="679679"/>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GB" dirty="0">
                <a:ea typeface="Open Sans ExtraBold" panose="020B0604020202020204" pitchFamily="34" charset="0"/>
                <a:cs typeface="Open Sans ExtraBold" panose="020B0604020202020204" pitchFamily="34" charset="0"/>
              </a:rPr>
              <a:t>Let’s break these down!</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sp>
        <p:nvSpPr>
          <p:cNvPr id="10" name="TextBox 9">
            <a:extLst>
              <a:ext uri="{FF2B5EF4-FFF2-40B4-BE49-F238E27FC236}">
                <a16:creationId xmlns:a16="http://schemas.microsoft.com/office/drawing/2014/main" id="{2ED70C2C-162A-D7F2-313B-4765CE895C8E}"/>
              </a:ext>
            </a:extLst>
          </p:cNvPr>
          <p:cNvSpPr txBox="1"/>
          <p:nvPr/>
        </p:nvSpPr>
        <p:spPr>
          <a:xfrm>
            <a:off x="660662" y="1536174"/>
            <a:ext cx="8323082" cy="3785652"/>
          </a:xfrm>
          <a:prstGeom prst="rect">
            <a:avLst/>
          </a:prstGeom>
        </p:spPr>
        <p:txBody>
          <a:bodyPr vert="horz" wrap="square" lIns="0" tIns="45720" rIns="91440" bIns="45720" rtlCol="0" anchor="b" anchorCtr="0">
            <a:spAutoFit/>
          </a:bodyPr>
          <a:lstStyle/>
          <a:p>
            <a:pPr marL="342900" indent="-342900" algn="l">
              <a:buFont typeface="Arial" panose="020B0604020202020204" pitchFamily="34" charset="0"/>
              <a:buChar char="•"/>
            </a:pPr>
            <a:r>
              <a:rPr lang="en-GB" sz="2400" dirty="0">
                <a:solidFill>
                  <a:srgbClr val="183E56"/>
                </a:solidFill>
                <a:latin typeface="Arial" panose="020B0604020202020204" pitchFamily="34" charset="0"/>
                <a:cs typeface="Arial" panose="020B0604020202020204" pitchFamily="34" charset="0"/>
              </a:rPr>
              <a:t>Accuracy - how well the model performed in general.</a:t>
            </a:r>
          </a:p>
          <a:p>
            <a:pPr algn="l"/>
            <a:endParaRPr lang="en-GB" sz="2400" dirty="0">
              <a:solidFill>
                <a:srgbClr val="183E56"/>
              </a:solidFill>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n-GB" sz="2400" dirty="0">
                <a:solidFill>
                  <a:srgbClr val="183E56"/>
                </a:solidFill>
                <a:latin typeface="Arial" panose="020B0604020202020204" pitchFamily="34" charset="0"/>
                <a:cs typeface="Arial" panose="020B0604020202020204" pitchFamily="34" charset="0"/>
              </a:rPr>
              <a:t>Precision - how well the model predicted the positive classes.</a:t>
            </a:r>
          </a:p>
          <a:p>
            <a:pPr algn="l"/>
            <a:endParaRPr lang="en-GB" sz="2400" dirty="0">
              <a:solidFill>
                <a:srgbClr val="183E56"/>
              </a:solidFill>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n-GB" sz="2400" dirty="0">
                <a:solidFill>
                  <a:srgbClr val="183E56"/>
                </a:solidFill>
                <a:latin typeface="Arial" panose="020B0604020202020204" pitchFamily="34" charset="0"/>
                <a:cs typeface="Arial" panose="020B0604020202020204" pitchFamily="34" charset="0"/>
              </a:rPr>
              <a:t>Recall - how well the model was able to identify positive classes during prediction.</a:t>
            </a:r>
          </a:p>
          <a:p>
            <a:pPr marL="342900" indent="-342900" algn="l">
              <a:buFont typeface="Arial" panose="020B0604020202020204" pitchFamily="34" charset="0"/>
              <a:buChar char="•"/>
            </a:pPr>
            <a:endParaRPr lang="en-GB" sz="2400" dirty="0">
              <a:solidFill>
                <a:srgbClr val="183E56"/>
              </a:solidFill>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n-GB" sz="2400" dirty="0">
                <a:solidFill>
                  <a:srgbClr val="183E56"/>
                </a:solidFill>
                <a:latin typeface="Arial" panose="020B0604020202020204" pitchFamily="34" charset="0"/>
                <a:cs typeface="Arial" panose="020B0604020202020204" pitchFamily="34" charset="0"/>
              </a:rPr>
              <a:t>F1 Score – Weighted average of precision and recall to account for both.</a:t>
            </a:r>
          </a:p>
        </p:txBody>
      </p:sp>
    </p:spTree>
    <p:extLst>
      <p:ext uri="{BB962C8B-B14F-4D97-AF65-F5344CB8AC3E}">
        <p14:creationId xmlns:p14="http://schemas.microsoft.com/office/powerpoint/2010/main" val="14405819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CD6286DC-F50E-43CC-8AAB-6ADF66E30890}"/>
              </a:ext>
            </a:extLst>
          </p:cNvPr>
          <p:cNvSpPr txBox="1">
            <a:spLocks noGrp="1"/>
          </p:cNvSpPr>
          <p:nvPr>
            <p:ph type="title" idx="4294967295"/>
          </p:nvPr>
        </p:nvSpPr>
        <p:spPr>
          <a:xfrm>
            <a:off x="660662" y="517525"/>
            <a:ext cx="9294043" cy="679679"/>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GB" dirty="0">
                <a:ea typeface="Open Sans ExtraBold" panose="020B0604020202020204" pitchFamily="34" charset="0"/>
                <a:cs typeface="Open Sans ExtraBold" panose="020B0604020202020204" pitchFamily="34" charset="0"/>
              </a:rPr>
              <a:t>Precision and Recall Trade-off</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sp>
        <p:nvSpPr>
          <p:cNvPr id="10" name="TextBox 9">
            <a:extLst>
              <a:ext uri="{FF2B5EF4-FFF2-40B4-BE49-F238E27FC236}">
                <a16:creationId xmlns:a16="http://schemas.microsoft.com/office/drawing/2014/main" id="{2ED70C2C-162A-D7F2-313B-4765CE895C8E}"/>
              </a:ext>
            </a:extLst>
          </p:cNvPr>
          <p:cNvSpPr txBox="1"/>
          <p:nvPr/>
        </p:nvSpPr>
        <p:spPr>
          <a:xfrm>
            <a:off x="660662" y="1556298"/>
            <a:ext cx="8323082" cy="4185761"/>
          </a:xfrm>
          <a:prstGeom prst="rect">
            <a:avLst/>
          </a:prstGeom>
        </p:spPr>
        <p:txBody>
          <a:bodyPr vert="horz" wrap="square" lIns="0" tIns="45720" rIns="91440" bIns="45720" rtlCol="0" anchor="b" anchorCtr="0">
            <a:spAutoFit/>
          </a:bodyPr>
          <a:lstStyle/>
          <a:p>
            <a:pPr marL="342900" indent="-342900" algn="l">
              <a:buFont typeface="Arial" panose="020B0604020202020204" pitchFamily="34" charset="0"/>
              <a:buChar char="•"/>
            </a:pPr>
            <a:r>
              <a:rPr lang="en-GB" sz="2200" dirty="0">
                <a:solidFill>
                  <a:srgbClr val="183E56"/>
                </a:solidFill>
                <a:latin typeface="Arial" panose="020B0604020202020204" pitchFamily="34" charset="0"/>
                <a:cs typeface="Arial" panose="020B0604020202020204" pitchFamily="34" charset="0"/>
              </a:rPr>
              <a:t>Real world datasets are almost never </a:t>
            </a:r>
            <a:r>
              <a:rPr lang="en-GB" sz="2200" b="1" dirty="0">
                <a:solidFill>
                  <a:srgbClr val="183E56"/>
                </a:solidFill>
                <a:latin typeface="Arial" panose="020B0604020202020204" pitchFamily="34" charset="0"/>
                <a:cs typeface="Arial" panose="020B0604020202020204" pitchFamily="34" charset="0"/>
              </a:rPr>
              <a:t>class balanced.</a:t>
            </a:r>
          </a:p>
          <a:p>
            <a:pPr marL="800100" lvl="1" indent="-342900">
              <a:buFont typeface="Arial" panose="020B0604020202020204" pitchFamily="34" charset="0"/>
              <a:buChar char="•"/>
            </a:pPr>
            <a:r>
              <a:rPr lang="en-GB" sz="2200" b="1" dirty="0">
                <a:solidFill>
                  <a:srgbClr val="183E56"/>
                </a:solidFill>
                <a:latin typeface="Arial" panose="020B0604020202020204" pitchFamily="34" charset="0"/>
                <a:cs typeface="Arial" panose="020B0604020202020204" pitchFamily="34" charset="0"/>
              </a:rPr>
              <a:t>Accuracy</a:t>
            </a:r>
            <a:r>
              <a:rPr lang="en-GB" sz="2200" dirty="0">
                <a:solidFill>
                  <a:srgbClr val="183E56"/>
                </a:solidFill>
                <a:latin typeface="Arial" panose="020B0604020202020204" pitchFamily="34" charset="0"/>
                <a:cs typeface="Arial" panose="020B0604020202020204" pitchFamily="34" charset="0"/>
              </a:rPr>
              <a:t> therefore does not give a true picture of the model's performance.</a:t>
            </a:r>
          </a:p>
          <a:p>
            <a:pPr lvl="1"/>
            <a:endParaRPr lang="en-GB" sz="2200" dirty="0">
              <a:solidFill>
                <a:srgbClr val="183E56"/>
              </a:solidFill>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n-GB" sz="2200" b="1" dirty="0">
                <a:solidFill>
                  <a:srgbClr val="183E56"/>
                </a:solidFill>
                <a:latin typeface="Arial" panose="020B0604020202020204" pitchFamily="34" charset="0"/>
                <a:cs typeface="Arial" panose="020B0604020202020204" pitchFamily="34" charset="0"/>
              </a:rPr>
              <a:t>Precision</a:t>
            </a:r>
            <a:r>
              <a:rPr lang="en-GB" sz="2200" dirty="0">
                <a:solidFill>
                  <a:srgbClr val="183E56"/>
                </a:solidFill>
                <a:latin typeface="Arial" panose="020B0604020202020204" pitchFamily="34" charset="0"/>
                <a:cs typeface="Arial" panose="020B0604020202020204" pitchFamily="34" charset="0"/>
              </a:rPr>
              <a:t> and </a:t>
            </a:r>
            <a:r>
              <a:rPr lang="en-GB" sz="2200" b="1" dirty="0">
                <a:solidFill>
                  <a:srgbClr val="183E56"/>
                </a:solidFill>
                <a:latin typeface="Arial" panose="020B0604020202020204" pitchFamily="34" charset="0"/>
                <a:cs typeface="Arial" panose="020B0604020202020204" pitchFamily="34" charset="0"/>
              </a:rPr>
              <a:t>Recall</a:t>
            </a:r>
            <a:r>
              <a:rPr lang="en-GB" sz="2200" dirty="0">
                <a:solidFill>
                  <a:srgbClr val="183E56"/>
                </a:solidFill>
                <a:latin typeface="Arial" panose="020B0604020202020204" pitchFamily="34" charset="0"/>
                <a:cs typeface="Arial" panose="020B0604020202020204" pitchFamily="34" charset="0"/>
              </a:rPr>
              <a:t> help but each miss either false positives and false negatives, requiring a decision.</a:t>
            </a:r>
          </a:p>
          <a:p>
            <a:pPr marL="800100" lvl="1" indent="-342900">
              <a:buFont typeface="Arial" panose="020B0604020202020204" pitchFamily="34" charset="0"/>
              <a:buChar char="•"/>
            </a:pPr>
            <a:r>
              <a:rPr lang="en-GB" sz="2200" dirty="0">
                <a:solidFill>
                  <a:srgbClr val="183E56"/>
                </a:solidFill>
                <a:latin typeface="Arial" panose="020B0604020202020204" pitchFamily="34" charset="0"/>
                <a:cs typeface="Arial" panose="020B0604020202020204" pitchFamily="34" charset="0"/>
              </a:rPr>
              <a:t>Are false positives worse than false positives? Depends on the context e.g. health.</a:t>
            </a:r>
          </a:p>
          <a:p>
            <a:pPr lvl="1"/>
            <a:endParaRPr lang="en-GB" sz="2200" dirty="0">
              <a:solidFill>
                <a:srgbClr val="183E56"/>
              </a:solidFill>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n-GB" sz="2200" b="1" dirty="0">
                <a:solidFill>
                  <a:srgbClr val="183E56"/>
                </a:solidFill>
                <a:latin typeface="Arial" panose="020B0604020202020204" pitchFamily="34" charset="0"/>
                <a:cs typeface="Arial" panose="020B0604020202020204" pitchFamily="34" charset="0"/>
              </a:rPr>
              <a:t>F1 Score </a:t>
            </a:r>
            <a:r>
              <a:rPr lang="en-GB" sz="2200" dirty="0">
                <a:solidFill>
                  <a:srgbClr val="183E56"/>
                </a:solidFill>
                <a:latin typeface="Arial" panose="020B0604020202020204" pitchFamily="34" charset="0"/>
                <a:cs typeface="Arial" panose="020B0604020202020204" pitchFamily="34" charset="0"/>
              </a:rPr>
              <a:t>attempts to capture both patterns with a weighted average.</a:t>
            </a:r>
          </a:p>
          <a:p>
            <a:pPr lvl="1"/>
            <a:endParaRPr lang="en-GB" sz="2400" dirty="0">
              <a:solidFill>
                <a:srgbClr val="183E56"/>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536654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125C5FA-3B2F-4552-A3A7-939FD1BD9F43}"/>
              </a:ext>
            </a:extLst>
          </p:cNvPr>
          <p:cNvSpPr txBox="1">
            <a:spLocks noGrp="1"/>
          </p:cNvSpPr>
          <p:nvPr>
            <p:ph type="title" idx="4294967295"/>
          </p:nvPr>
        </p:nvSpPr>
        <p:spPr>
          <a:xfrm>
            <a:off x="688943" y="536380"/>
            <a:ext cx="8568179" cy="7645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Metrics for Feature Importance</a:t>
            </a:r>
          </a:p>
        </p:txBody>
      </p:sp>
      <p:sp>
        <p:nvSpPr>
          <p:cNvPr id="3" name="Content Placeholder 2"/>
          <p:cNvSpPr>
            <a:spLocks noGrp="1"/>
          </p:cNvSpPr>
          <p:nvPr>
            <p:ph idx="1"/>
          </p:nvPr>
        </p:nvSpPr>
        <p:spPr>
          <a:xfrm>
            <a:off x="688942" y="1888156"/>
            <a:ext cx="9086653" cy="3081688"/>
          </a:xfrm>
        </p:spPr>
        <p:txBody>
          <a:bodyPr>
            <a:normAutofit/>
          </a:bodyPr>
          <a:lstStyle/>
          <a:p>
            <a:r>
              <a:rPr lang="en-GB" sz="2400" dirty="0"/>
              <a:t>One of the best things about Decision Trees is they allow for some light feature selection via the </a:t>
            </a:r>
            <a:r>
              <a:rPr lang="en-GB" sz="2400" b="1" dirty="0"/>
              <a:t>Information Gain </a:t>
            </a:r>
            <a:r>
              <a:rPr lang="en-GB" sz="2400" dirty="0"/>
              <a:t>metric. </a:t>
            </a:r>
          </a:p>
          <a:p>
            <a:pPr lvl="1"/>
            <a:r>
              <a:rPr lang="en-GB" sz="2400" dirty="0"/>
              <a:t>This value is derived from another factor, </a:t>
            </a:r>
            <a:r>
              <a:rPr lang="en-GB" sz="2400" b="1" dirty="0"/>
              <a:t>Entropy.</a:t>
            </a:r>
          </a:p>
          <a:p>
            <a:pPr marL="0" indent="0">
              <a:buNone/>
            </a:pPr>
            <a:endParaRPr lang="en-GB" sz="2400" b="1" dirty="0"/>
          </a:p>
          <a:p>
            <a:r>
              <a:rPr lang="en-GB" sz="2400" b="1" dirty="0"/>
              <a:t>Entropy</a:t>
            </a:r>
            <a:r>
              <a:rPr lang="en-GB" sz="2400" dirty="0"/>
              <a:t> is a measure of on average, how many questions we would need to ask to predict a result, multiplied by the probability of each specific result occurring.    </a:t>
            </a:r>
          </a:p>
        </p:txBody>
      </p:sp>
    </p:spTree>
    <p:extLst>
      <p:ext uri="{BB962C8B-B14F-4D97-AF65-F5344CB8AC3E}">
        <p14:creationId xmlns:p14="http://schemas.microsoft.com/office/powerpoint/2010/main" val="36349903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C00472B-94F4-47C3-8C8B-421362976725}"/>
              </a:ext>
            </a:extLst>
          </p:cNvPr>
          <p:cNvSpPr txBox="1">
            <a:spLocks noGrp="1"/>
          </p:cNvSpPr>
          <p:nvPr>
            <p:ph type="title" idx="4294967295"/>
          </p:nvPr>
        </p:nvSpPr>
        <p:spPr>
          <a:xfrm>
            <a:off x="990600" y="517525"/>
            <a:ext cx="10515600" cy="132556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a:ln>
                  <a:noFill/>
                </a:ln>
                <a:solidFill>
                  <a:schemeClr val="tx1"/>
                </a:solidFill>
                <a:effectLst/>
                <a:uLnTx/>
                <a:uFillTx/>
                <a:latin typeface="+mj-lt"/>
                <a:ea typeface="Open Sans ExtraBold" panose="020B0604020202020204" pitchFamily="34" charset="0"/>
                <a:cs typeface="Open Sans ExtraBold" panose="020B0604020202020204" pitchFamily="34" charset="0"/>
              </a:rPr>
              <a:t>Entropy</a:t>
            </a:r>
          </a:p>
        </p:txBody>
      </p:sp>
      <p:sp>
        <p:nvSpPr>
          <p:cNvPr id="5" name="TextBox 4"/>
          <p:cNvSpPr txBox="1"/>
          <p:nvPr/>
        </p:nvSpPr>
        <p:spPr>
          <a:xfrm>
            <a:off x="990600" y="1627298"/>
            <a:ext cx="9018061" cy="3816429"/>
          </a:xfrm>
          <a:prstGeom prst="rect">
            <a:avLst/>
          </a:prstGeom>
          <a:noFill/>
        </p:spPr>
        <p:txBody>
          <a:bodyPr wrap="square" rtlCol="0">
            <a:spAutoFit/>
          </a:bodyPr>
          <a:lstStyle/>
          <a:p>
            <a:pPr marL="342900" indent="-342900">
              <a:buFont typeface="Arial" panose="020B0604020202020204" pitchFamily="34" charset="0"/>
              <a:buChar char="•"/>
            </a:pPr>
            <a:r>
              <a:rPr lang="en-GB" sz="2200" b="1" dirty="0"/>
              <a:t>Entropy </a:t>
            </a:r>
            <a:r>
              <a:rPr lang="en-GB" sz="2200" dirty="0"/>
              <a:t>in a sense measures the randomness of an event.</a:t>
            </a:r>
          </a:p>
          <a:p>
            <a:pPr marL="342900" indent="-342900">
              <a:buFont typeface="Arial" panose="020B0604020202020204" pitchFamily="34" charset="0"/>
              <a:buChar char="•"/>
            </a:pPr>
            <a:endParaRPr lang="en-GB" sz="2200" dirty="0"/>
          </a:p>
          <a:p>
            <a:pPr marL="342900" indent="-342900">
              <a:buFont typeface="Arial" panose="020B0604020202020204" pitchFamily="34" charset="0"/>
              <a:buChar char="•"/>
            </a:pPr>
            <a:r>
              <a:rPr lang="en-GB" sz="2200" dirty="0"/>
              <a:t>Suppose I picked a character, and you randomly guessed who it was. </a:t>
            </a:r>
          </a:p>
          <a:p>
            <a:pPr marL="800100" lvl="1" indent="-342900">
              <a:buFont typeface="Arial" panose="020B0604020202020204" pitchFamily="34" charset="0"/>
              <a:buChar char="•"/>
            </a:pPr>
            <a:r>
              <a:rPr lang="en-GB" sz="2200" dirty="0"/>
              <a:t>This would have an entropy of 1 (completely random) as the guess wasn’t based off any </a:t>
            </a:r>
            <a:r>
              <a:rPr lang="en-GB" sz="2200" b="1" dirty="0"/>
              <a:t>information.</a:t>
            </a:r>
          </a:p>
          <a:p>
            <a:pPr marL="342900" indent="-342900">
              <a:buFont typeface="Arial" panose="020B0604020202020204" pitchFamily="34" charset="0"/>
              <a:buChar char="•"/>
            </a:pPr>
            <a:endParaRPr lang="en-GB" sz="2200" b="1" dirty="0"/>
          </a:p>
          <a:p>
            <a:pPr marL="342900" indent="-342900">
              <a:buFont typeface="Arial" panose="020B0604020202020204" pitchFamily="34" charset="0"/>
              <a:buChar char="•"/>
            </a:pPr>
            <a:r>
              <a:rPr lang="en-GB" sz="2200" dirty="0"/>
              <a:t>Suppose you wanted to guess my character, but knew he had short blonde hair and was wearing a suit. </a:t>
            </a:r>
          </a:p>
          <a:p>
            <a:pPr marL="800100" lvl="1" indent="-342900">
              <a:buFont typeface="Arial" panose="020B0604020202020204" pitchFamily="34" charset="0"/>
              <a:buChar char="•"/>
            </a:pPr>
            <a:r>
              <a:rPr lang="en-GB" sz="2200" dirty="0"/>
              <a:t>The </a:t>
            </a:r>
            <a:r>
              <a:rPr lang="en-GB" sz="2200" b="1" dirty="0"/>
              <a:t>Entropy </a:t>
            </a:r>
            <a:r>
              <a:rPr lang="en-GB" sz="2200" dirty="0"/>
              <a:t>would be 0, as you would be </a:t>
            </a:r>
            <a:r>
              <a:rPr lang="en-GB" sz="2200" b="1" dirty="0"/>
              <a:t>certain</a:t>
            </a:r>
            <a:r>
              <a:rPr lang="en-GB" sz="2200" dirty="0"/>
              <a:t> of the outcome (Alex). </a:t>
            </a:r>
          </a:p>
        </p:txBody>
      </p:sp>
    </p:spTree>
    <p:extLst>
      <p:ext uri="{BB962C8B-B14F-4D97-AF65-F5344CB8AC3E}">
        <p14:creationId xmlns:p14="http://schemas.microsoft.com/office/powerpoint/2010/main" val="17622778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762DB36-6FBA-4DEF-90F8-B9FB70F78F1E}"/>
              </a:ext>
            </a:extLst>
          </p:cNvPr>
          <p:cNvSpPr txBox="1">
            <a:spLocks noGrp="1"/>
          </p:cNvSpPr>
          <p:nvPr>
            <p:ph type="title" idx="4294967295"/>
          </p:nvPr>
        </p:nvSpPr>
        <p:spPr>
          <a:xfrm>
            <a:off x="901830" y="516576"/>
            <a:ext cx="6315173" cy="821081"/>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Differences in Entropy</a:t>
            </a:r>
          </a:p>
        </p:txBody>
      </p:sp>
      <p:sp>
        <p:nvSpPr>
          <p:cNvPr id="3" name="Content Placeholder 2"/>
          <p:cNvSpPr>
            <a:spLocks noGrp="1"/>
          </p:cNvSpPr>
          <p:nvPr>
            <p:ph idx="1"/>
          </p:nvPr>
        </p:nvSpPr>
        <p:spPr>
          <a:xfrm>
            <a:off x="901830" y="1990112"/>
            <a:ext cx="6137635" cy="2298001"/>
          </a:xfrm>
        </p:spPr>
        <p:txBody>
          <a:bodyPr>
            <a:noAutofit/>
          </a:bodyPr>
          <a:lstStyle/>
          <a:p>
            <a:r>
              <a:rPr lang="en-GB" sz="2400" dirty="0"/>
              <a:t>Decision Trees that aim to have lower Entropy aim to ask less questions to solve the problem.</a:t>
            </a:r>
          </a:p>
          <a:p>
            <a:pPr marL="0" indent="0">
              <a:buNone/>
            </a:pPr>
            <a:r>
              <a:rPr lang="en-GB" sz="2400" dirty="0"/>
              <a:t> </a:t>
            </a:r>
          </a:p>
          <a:p>
            <a:r>
              <a:rPr lang="en-GB" sz="2400" dirty="0"/>
              <a:t>While both models here have the same accuracy, one has a much higher entropy.</a:t>
            </a:r>
          </a:p>
          <a:p>
            <a:pPr lvl="1"/>
            <a:r>
              <a:rPr lang="en-GB" sz="2400" dirty="0"/>
              <a:t>This leads to overfitting, a key problem with these models. </a:t>
            </a:r>
          </a:p>
        </p:txBody>
      </p:sp>
      <p:sp>
        <p:nvSpPr>
          <p:cNvPr id="13" name="TextBox 12"/>
          <p:cNvSpPr txBox="1"/>
          <p:nvPr/>
        </p:nvSpPr>
        <p:spPr>
          <a:xfrm>
            <a:off x="7885355" y="552181"/>
            <a:ext cx="3207544" cy="300082"/>
          </a:xfrm>
          <a:prstGeom prst="rect">
            <a:avLst/>
          </a:prstGeom>
          <a:noFill/>
        </p:spPr>
        <p:txBody>
          <a:bodyPr wrap="square" rtlCol="0">
            <a:spAutoFit/>
          </a:bodyPr>
          <a:lstStyle/>
          <a:p>
            <a:pPr algn="ctr"/>
            <a:r>
              <a:rPr lang="en-GB" sz="1350" dirty="0"/>
              <a:t>High Entropy</a:t>
            </a:r>
          </a:p>
        </p:txBody>
      </p:sp>
      <p:pic>
        <p:nvPicPr>
          <p:cNvPr id="12" name="Picture 11" descr="A high entropy example with lots of lines splitting the additional data points. "/>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85355" y="865057"/>
            <a:ext cx="3207544" cy="1926523"/>
          </a:xfrm>
          <a:prstGeom prst="rect">
            <a:avLst/>
          </a:prstGeom>
        </p:spPr>
      </p:pic>
      <p:pic>
        <p:nvPicPr>
          <p:cNvPr id="11" name="Picture 10" descr="The lower entropy version of the classified additional data, which splits in the same way, but with less questions asked.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9656" y="3139113"/>
            <a:ext cx="3200400" cy="1922232"/>
          </a:xfrm>
          <a:prstGeom prst="rect">
            <a:avLst/>
          </a:prstGeom>
        </p:spPr>
      </p:pic>
      <p:sp>
        <p:nvSpPr>
          <p:cNvPr id="14" name="TextBox 13"/>
          <p:cNvSpPr txBox="1"/>
          <p:nvPr/>
        </p:nvSpPr>
        <p:spPr>
          <a:xfrm>
            <a:off x="7996084" y="5078430"/>
            <a:ext cx="3207544" cy="300082"/>
          </a:xfrm>
          <a:prstGeom prst="rect">
            <a:avLst/>
          </a:prstGeom>
          <a:noFill/>
        </p:spPr>
        <p:txBody>
          <a:bodyPr wrap="square" rtlCol="0">
            <a:spAutoFit/>
          </a:bodyPr>
          <a:lstStyle/>
          <a:p>
            <a:pPr algn="ctr"/>
            <a:r>
              <a:rPr lang="en-GB" sz="1350" dirty="0"/>
              <a:t>Low Entropy</a:t>
            </a:r>
          </a:p>
        </p:txBody>
      </p:sp>
    </p:spTree>
    <p:extLst>
      <p:ext uri="{BB962C8B-B14F-4D97-AF65-F5344CB8AC3E}">
        <p14:creationId xmlns:p14="http://schemas.microsoft.com/office/powerpoint/2010/main" val="22810809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35E6841-E334-4820-BD62-2A20D9303AA9}"/>
              </a:ext>
            </a:extLst>
          </p:cNvPr>
          <p:cNvSpPr>
            <a:spLocks noGrp="1"/>
          </p:cNvSpPr>
          <p:nvPr>
            <p:ph type="title"/>
          </p:nvPr>
        </p:nvSpPr>
        <p:spPr/>
        <p:txBody>
          <a:bodyPr/>
          <a:lstStyle/>
          <a:p>
            <a:r>
              <a:rPr lang="en-GB"/>
              <a:t>Examples of Classification Models</a:t>
            </a:r>
          </a:p>
        </p:txBody>
      </p:sp>
      <p:sp>
        <p:nvSpPr>
          <p:cNvPr id="4" name="Content Placeholder 3">
            <a:extLst>
              <a:ext uri="{FF2B5EF4-FFF2-40B4-BE49-F238E27FC236}">
                <a16:creationId xmlns:a16="http://schemas.microsoft.com/office/drawing/2014/main" id="{3808DBF5-F4D1-7370-759B-E2F4394705CD}"/>
              </a:ext>
            </a:extLst>
          </p:cNvPr>
          <p:cNvSpPr>
            <a:spLocks noGrp="1"/>
          </p:cNvSpPr>
          <p:nvPr>
            <p:ph idx="1"/>
          </p:nvPr>
        </p:nvSpPr>
        <p:spPr>
          <a:xfrm>
            <a:off x="838200" y="1768709"/>
            <a:ext cx="4497371" cy="3665812"/>
          </a:xfrm>
        </p:spPr>
        <p:txBody>
          <a:bodyPr/>
          <a:lstStyle/>
          <a:p>
            <a:r>
              <a:rPr lang="en-GB" sz="2800" dirty="0"/>
              <a:t>Logistic Regression</a:t>
            </a:r>
          </a:p>
          <a:p>
            <a:pPr marL="0" indent="0">
              <a:buNone/>
            </a:pPr>
            <a:endParaRPr lang="en-GB" sz="2800" dirty="0"/>
          </a:p>
          <a:p>
            <a:r>
              <a:rPr lang="en-GB" sz="2800" dirty="0"/>
              <a:t>Support Vector Machine</a:t>
            </a:r>
          </a:p>
          <a:p>
            <a:pPr marL="0" indent="0">
              <a:buNone/>
            </a:pPr>
            <a:endParaRPr lang="en-GB" sz="2800" dirty="0"/>
          </a:p>
          <a:p>
            <a:r>
              <a:rPr lang="en-GB" sz="2800" dirty="0"/>
              <a:t>Decision Trees</a:t>
            </a:r>
          </a:p>
          <a:p>
            <a:pPr marL="0" indent="0">
              <a:buNone/>
            </a:pPr>
            <a:endParaRPr lang="en-GB" sz="2800" dirty="0"/>
          </a:p>
          <a:p>
            <a:r>
              <a:rPr lang="en-GB" sz="2800" dirty="0"/>
              <a:t>K-Nearest Neighbour</a:t>
            </a:r>
          </a:p>
        </p:txBody>
      </p:sp>
      <p:pic>
        <p:nvPicPr>
          <p:cNvPr id="2" name="Picture 1">
            <a:extLst>
              <a:ext uri="{FF2B5EF4-FFF2-40B4-BE49-F238E27FC236}">
                <a16:creationId xmlns:a16="http://schemas.microsoft.com/office/drawing/2014/main" id="{E6AA00C5-7E9C-A62B-82C8-2D388D84D25B}"/>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335571" y="1768709"/>
            <a:ext cx="3117351" cy="2177592"/>
          </a:xfrm>
          <a:prstGeom prst="rect">
            <a:avLst/>
          </a:prstGeom>
        </p:spPr>
      </p:pic>
      <p:pic>
        <p:nvPicPr>
          <p:cNvPr id="5" name="Picture 4">
            <a:extLst>
              <a:ext uri="{FF2B5EF4-FFF2-40B4-BE49-F238E27FC236}">
                <a16:creationId xmlns:a16="http://schemas.microsoft.com/office/drawing/2014/main" id="{A53F3F41-5251-6515-660B-75CE8B87D18B}"/>
              </a:ext>
              <a:ext uri="{C183D7F6-B498-43B3-948B-1728B52AA6E4}">
                <adec:decorative xmlns:adec="http://schemas.microsoft.com/office/drawing/2017/decorative" val="1"/>
              </a:ext>
            </a:extLst>
          </p:cNvPr>
          <p:cNvPicPr>
            <a:picLocks noChangeAspect="1"/>
          </p:cNvPicPr>
          <p:nvPr/>
        </p:nvPicPr>
        <p:blipFill rotWithShape="1">
          <a:blip r:embed="rId3"/>
          <a:srcRect l="15078" r="17829"/>
          <a:stretch/>
        </p:blipFill>
        <p:spPr>
          <a:xfrm>
            <a:off x="8766927" y="3016559"/>
            <a:ext cx="2973314" cy="2417962"/>
          </a:xfrm>
          <a:prstGeom prst="rect">
            <a:avLst/>
          </a:prstGeom>
        </p:spPr>
      </p:pic>
    </p:spTree>
    <p:extLst>
      <p:ext uri="{BB962C8B-B14F-4D97-AF65-F5344CB8AC3E}">
        <p14:creationId xmlns:p14="http://schemas.microsoft.com/office/powerpoint/2010/main" val="4566100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8BA90C8-D3CE-4AFE-8F3C-A9A12588580A}"/>
              </a:ext>
            </a:extLst>
          </p:cNvPr>
          <p:cNvSpPr txBox="1">
            <a:spLocks noGrp="1"/>
          </p:cNvSpPr>
          <p:nvPr>
            <p:ph type="title" idx="4294967295"/>
          </p:nvPr>
        </p:nvSpPr>
        <p:spPr>
          <a:xfrm>
            <a:off x="838200" y="517525"/>
            <a:ext cx="4929433" cy="72681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Information</a:t>
            </a:r>
            <a:r>
              <a:rPr kumimoji="0" lang="en-GB" sz="4400" b="1" i="0" u="none" strike="noStrike" kern="1200" cap="none" spc="0" normalizeH="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 Gain</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sp>
        <p:nvSpPr>
          <p:cNvPr id="3" name="Content Placeholder 2"/>
          <p:cNvSpPr>
            <a:spLocks noGrp="1"/>
          </p:cNvSpPr>
          <p:nvPr>
            <p:ph idx="1"/>
          </p:nvPr>
        </p:nvSpPr>
        <p:spPr>
          <a:xfrm>
            <a:off x="838200" y="1610065"/>
            <a:ext cx="6058711" cy="3637870"/>
          </a:xfrm>
        </p:spPr>
        <p:txBody>
          <a:bodyPr>
            <a:noAutofit/>
          </a:bodyPr>
          <a:lstStyle/>
          <a:p>
            <a:r>
              <a:rPr lang="en-GB" sz="2400" dirty="0"/>
              <a:t>Information Gain determines how useful a feature is at determining the class label.</a:t>
            </a:r>
          </a:p>
          <a:p>
            <a:pPr lvl="1"/>
            <a:r>
              <a:rPr lang="en-GB" sz="2000" dirty="0"/>
              <a:t>This takes entropy into account.</a:t>
            </a:r>
          </a:p>
          <a:p>
            <a:endParaRPr lang="en-GB" sz="2400" dirty="0"/>
          </a:p>
          <a:p>
            <a:pPr marL="0" indent="0">
              <a:buNone/>
            </a:pPr>
            <a:r>
              <a:rPr lang="en-GB" sz="2400" dirty="0"/>
              <a:t>For example:</a:t>
            </a:r>
          </a:p>
          <a:p>
            <a:pPr lvl="1"/>
            <a:r>
              <a:rPr lang="en-GB" sz="2000" dirty="0"/>
              <a:t>Whether there is a beard has 0 information gain as none have a beard.</a:t>
            </a:r>
          </a:p>
          <a:p>
            <a:pPr lvl="1"/>
            <a:r>
              <a:rPr lang="en-GB" sz="2000" dirty="0"/>
              <a:t>If information results in absolute certainty (pink hair for Evelyn), this will have information gain 1.</a:t>
            </a:r>
          </a:p>
        </p:txBody>
      </p:sp>
      <p:pic>
        <p:nvPicPr>
          <p:cNvPr id="5" name="Picture 4" descr="Guess who with all male characters eliminated.">
            <a:extLst>
              <a:ext uri="{FF2B5EF4-FFF2-40B4-BE49-F238E27FC236}">
                <a16:creationId xmlns:a16="http://schemas.microsoft.com/office/drawing/2014/main" id="{BF244E2B-4DB6-3BA8-F286-EFF4977F0755}"/>
              </a:ext>
              <a:ext uri="{C183D7F6-B498-43B3-948B-1728B52AA6E4}">
                <adec:decorative xmlns:adec="http://schemas.microsoft.com/office/drawing/2017/decorative" val="0"/>
              </a:ext>
            </a:extLst>
          </p:cNvPr>
          <p:cNvPicPr>
            <a:picLocks noChangeAspect="1"/>
          </p:cNvPicPr>
          <p:nvPr/>
        </p:nvPicPr>
        <p:blipFill rotWithShape="1">
          <a:blip r:embed="rId3"/>
          <a:srcRect r="3460" b="22139"/>
          <a:stretch/>
        </p:blipFill>
        <p:spPr>
          <a:xfrm>
            <a:off x="7211506" y="1646560"/>
            <a:ext cx="4635631" cy="3564879"/>
          </a:xfrm>
          <a:prstGeom prst="rect">
            <a:avLst/>
          </a:prstGeom>
        </p:spPr>
      </p:pic>
    </p:spTree>
    <p:extLst>
      <p:ext uri="{BB962C8B-B14F-4D97-AF65-F5344CB8AC3E}">
        <p14:creationId xmlns:p14="http://schemas.microsoft.com/office/powerpoint/2010/main" val="25324641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4B3FE4F-C1F2-4166-BE85-83039097B3C8}"/>
              </a:ext>
            </a:extLst>
          </p:cNvPr>
          <p:cNvSpPr txBox="1">
            <a:spLocks noGrp="1"/>
          </p:cNvSpPr>
          <p:nvPr>
            <p:ph type="title" idx="4294967295"/>
          </p:nvPr>
        </p:nvSpPr>
        <p:spPr>
          <a:xfrm>
            <a:off x="773886" y="592940"/>
            <a:ext cx="5589309" cy="811654"/>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Bagging &amp; Boosting</a:t>
            </a:r>
          </a:p>
        </p:txBody>
      </p:sp>
      <p:sp>
        <p:nvSpPr>
          <p:cNvPr id="3" name="Content Placeholder 2"/>
          <p:cNvSpPr>
            <a:spLocks noGrp="1"/>
          </p:cNvSpPr>
          <p:nvPr>
            <p:ph idx="1"/>
          </p:nvPr>
        </p:nvSpPr>
        <p:spPr>
          <a:xfrm>
            <a:off x="773886" y="1855563"/>
            <a:ext cx="5372595" cy="3146873"/>
          </a:xfrm>
        </p:spPr>
        <p:txBody>
          <a:bodyPr/>
          <a:lstStyle/>
          <a:p>
            <a:r>
              <a:rPr lang="en-GB" sz="2400" dirty="0"/>
              <a:t>Bagging and Boosting successfully improve on standard Decision Tree’s and are known as </a:t>
            </a:r>
            <a:r>
              <a:rPr lang="en-GB" sz="2400" b="1" dirty="0"/>
              <a:t>ensemble methods</a:t>
            </a:r>
            <a:r>
              <a:rPr lang="en-GB" sz="2400" dirty="0"/>
              <a:t>.</a:t>
            </a:r>
          </a:p>
          <a:p>
            <a:endParaRPr lang="en-GB" sz="2400" dirty="0"/>
          </a:p>
          <a:p>
            <a:r>
              <a:rPr lang="en-GB" sz="2400" dirty="0"/>
              <a:t>This leads us to the hugely popular </a:t>
            </a:r>
            <a:r>
              <a:rPr lang="en-GB" sz="2400" b="1" dirty="0"/>
              <a:t>Random Forest </a:t>
            </a:r>
            <a:r>
              <a:rPr lang="en-GB" sz="2400" dirty="0"/>
              <a:t>model.</a:t>
            </a:r>
          </a:p>
          <a:p>
            <a:pPr marL="0" indent="0">
              <a:buNone/>
            </a:pPr>
            <a:endParaRPr lang="en-GB" dirty="0"/>
          </a:p>
          <a:p>
            <a:pPr marL="0" indent="0">
              <a:buNone/>
            </a:pPr>
            <a:endParaRPr lang="en-GB" dirty="0"/>
          </a:p>
        </p:txBody>
      </p:sp>
      <p:pic>
        <p:nvPicPr>
          <p:cNvPr id="2" name="Picture 1">
            <a:extLst>
              <a:ext uri="{FF2B5EF4-FFF2-40B4-BE49-F238E27FC236}">
                <a16:creationId xmlns:a16="http://schemas.microsoft.com/office/drawing/2014/main" id="{F5994763-7E63-9256-B512-3B1962CB9AC9}"/>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458873" y="1855563"/>
            <a:ext cx="5372594" cy="3081861"/>
          </a:xfrm>
          <a:prstGeom prst="rect">
            <a:avLst/>
          </a:prstGeom>
        </p:spPr>
      </p:pic>
    </p:spTree>
    <p:extLst>
      <p:ext uri="{BB962C8B-B14F-4D97-AF65-F5344CB8AC3E}">
        <p14:creationId xmlns:p14="http://schemas.microsoft.com/office/powerpoint/2010/main" val="10936668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7244C8-38B9-4783-8771-1FEC8EF09ECE}"/>
              </a:ext>
            </a:extLst>
          </p:cNvPr>
          <p:cNvSpPr txBox="1">
            <a:spLocks noGrp="1"/>
          </p:cNvSpPr>
          <p:nvPr>
            <p:ph type="title" idx="4294967295"/>
          </p:nvPr>
        </p:nvSpPr>
        <p:spPr>
          <a:xfrm>
            <a:off x="640238" y="460063"/>
            <a:ext cx="2536596" cy="80313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Bagging</a:t>
            </a:r>
          </a:p>
        </p:txBody>
      </p:sp>
      <p:sp>
        <p:nvSpPr>
          <p:cNvPr id="3" name="Content Placeholder 2"/>
          <p:cNvSpPr>
            <a:spLocks noGrp="1"/>
          </p:cNvSpPr>
          <p:nvPr>
            <p:ph idx="1"/>
          </p:nvPr>
        </p:nvSpPr>
        <p:spPr>
          <a:xfrm>
            <a:off x="640238" y="1477539"/>
            <a:ext cx="5633535" cy="4171976"/>
          </a:xfrm>
        </p:spPr>
        <p:txBody>
          <a:bodyPr/>
          <a:lstStyle/>
          <a:p>
            <a:r>
              <a:rPr lang="en-GB" sz="2200" dirty="0"/>
              <a:t>T sets of the data are made, where each contains randomly selected samples </a:t>
            </a:r>
            <a:r>
              <a:rPr lang="en-GB" sz="2200" b="1" dirty="0"/>
              <a:t>with replacement, </a:t>
            </a:r>
            <a:r>
              <a:rPr lang="en-GB" sz="2200" dirty="0"/>
              <a:t>known as </a:t>
            </a:r>
            <a:r>
              <a:rPr lang="en-GB" sz="2200" b="1" dirty="0"/>
              <a:t>bootstrapping</a:t>
            </a:r>
            <a:r>
              <a:rPr lang="en-GB" sz="2200" dirty="0"/>
              <a:t>.</a:t>
            </a:r>
          </a:p>
          <a:p>
            <a:pPr marL="0" indent="0">
              <a:buNone/>
            </a:pPr>
            <a:endParaRPr lang="en-GB" sz="2200" dirty="0"/>
          </a:p>
          <a:p>
            <a:r>
              <a:rPr lang="en-GB" sz="2200" dirty="0"/>
              <a:t>These sets are then trained in parallel with weak or base learners (with no tuning).</a:t>
            </a:r>
          </a:p>
          <a:p>
            <a:pPr marL="0" indent="0">
              <a:buNone/>
            </a:pPr>
            <a:endParaRPr lang="en-GB" sz="2200" dirty="0"/>
          </a:p>
          <a:p>
            <a:r>
              <a:rPr lang="en-GB" sz="2200" dirty="0"/>
              <a:t>An average or majority is then taken to compute a more accurate estimate overall. </a:t>
            </a:r>
          </a:p>
          <a:p>
            <a:pPr marL="0" indent="0">
              <a:buNone/>
            </a:pPr>
            <a:r>
              <a:rPr lang="en-GB" dirty="0"/>
              <a:t> </a:t>
            </a:r>
          </a:p>
        </p:txBody>
      </p:sp>
      <p:pic>
        <p:nvPicPr>
          <p:cNvPr id="2" name="Picture 1">
            <a:extLst>
              <a:ext uri="{FF2B5EF4-FFF2-40B4-BE49-F238E27FC236}">
                <a16:creationId xmlns:a16="http://schemas.microsoft.com/office/drawing/2014/main" id="{DE87479F-1F95-EDCD-ACA2-AD335E06B765}"/>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377489" y="2034029"/>
            <a:ext cx="5633535" cy="2789941"/>
          </a:xfrm>
          <a:prstGeom prst="rect">
            <a:avLst/>
          </a:prstGeom>
        </p:spPr>
      </p:pic>
    </p:spTree>
    <p:extLst>
      <p:ext uri="{BB962C8B-B14F-4D97-AF65-F5344CB8AC3E}">
        <p14:creationId xmlns:p14="http://schemas.microsoft.com/office/powerpoint/2010/main" val="7262709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A5F132E6-8765-4CF6-BFED-9D605E3EE248}"/>
              </a:ext>
            </a:extLst>
          </p:cNvPr>
          <p:cNvSpPr txBox="1">
            <a:spLocks noGrp="1"/>
          </p:cNvSpPr>
          <p:nvPr>
            <p:ph type="title" idx="4294967295"/>
          </p:nvPr>
        </p:nvSpPr>
        <p:spPr>
          <a:xfrm>
            <a:off x="651235" y="532566"/>
            <a:ext cx="4962981" cy="831417"/>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Bagging Example</a:t>
            </a:r>
          </a:p>
        </p:txBody>
      </p:sp>
      <p:sp>
        <p:nvSpPr>
          <p:cNvPr id="3" name="Content Placeholder 2"/>
          <p:cNvSpPr>
            <a:spLocks noGrp="1"/>
          </p:cNvSpPr>
          <p:nvPr>
            <p:ph idx="1"/>
          </p:nvPr>
        </p:nvSpPr>
        <p:spPr>
          <a:xfrm>
            <a:off x="651235" y="1424324"/>
            <a:ext cx="5682916" cy="505408"/>
          </a:xfrm>
        </p:spPr>
        <p:txBody>
          <a:bodyPr>
            <a:normAutofit/>
          </a:bodyPr>
          <a:lstStyle/>
          <a:p>
            <a:pPr marL="0" indent="0">
              <a:buNone/>
            </a:pPr>
            <a:r>
              <a:rPr lang="en-GB" sz="2000" dirty="0"/>
              <a:t>Suppose we have a training set of the following:</a:t>
            </a:r>
          </a:p>
          <a:p>
            <a:pPr marL="0" indent="0">
              <a:buNone/>
            </a:pPr>
            <a:endParaRPr lang="en-GB" sz="2000" dirty="0"/>
          </a:p>
          <a:p>
            <a:pPr marL="0" indent="0">
              <a:buNone/>
            </a:pPr>
            <a:endParaRPr lang="en-GB" sz="2000" dirty="0"/>
          </a:p>
          <a:p>
            <a:pPr marL="0" indent="0">
              <a:buNone/>
            </a:pPr>
            <a:endParaRPr lang="en-GB" sz="2000" dirty="0"/>
          </a:p>
          <a:p>
            <a:pPr marL="0" indent="0">
              <a:buNone/>
            </a:pPr>
            <a:endParaRPr lang="en-GB" sz="2000" dirty="0"/>
          </a:p>
        </p:txBody>
      </p:sp>
      <p:sp>
        <p:nvSpPr>
          <p:cNvPr id="16" name="TextBox 15"/>
          <p:cNvSpPr txBox="1"/>
          <p:nvPr/>
        </p:nvSpPr>
        <p:spPr>
          <a:xfrm>
            <a:off x="1139542" y="2047610"/>
            <a:ext cx="1448635" cy="369332"/>
          </a:xfrm>
          <a:prstGeom prst="rect">
            <a:avLst/>
          </a:prstGeom>
          <a:noFill/>
        </p:spPr>
        <p:txBody>
          <a:bodyPr wrap="square" rtlCol="0">
            <a:spAutoFit/>
          </a:bodyPr>
          <a:lstStyle/>
          <a:p>
            <a:r>
              <a:rPr lang="en-GB" dirty="0"/>
              <a:t>Training Set</a:t>
            </a:r>
          </a:p>
        </p:txBody>
      </p:sp>
      <p:pic>
        <p:nvPicPr>
          <p:cNvPr id="12" name="Picture 11" descr="A random set of data, with X, Y and Group (categorical 1,2) variables."/>
          <p:cNvPicPr>
            <a:picLocks noChangeAspect="1"/>
          </p:cNvPicPr>
          <p:nvPr/>
        </p:nvPicPr>
        <p:blipFill>
          <a:blip r:embed="rId2"/>
          <a:stretch>
            <a:fillRect/>
          </a:stretch>
        </p:blipFill>
        <p:spPr>
          <a:xfrm>
            <a:off x="1139542" y="2534820"/>
            <a:ext cx="1606295" cy="3166218"/>
          </a:xfrm>
          <a:prstGeom prst="rect">
            <a:avLst/>
          </a:prstGeom>
        </p:spPr>
      </p:pic>
      <p:sp>
        <p:nvSpPr>
          <p:cNvPr id="6" name="TextBox 5"/>
          <p:cNvSpPr txBox="1"/>
          <p:nvPr/>
        </p:nvSpPr>
        <p:spPr>
          <a:xfrm>
            <a:off x="3379644" y="3247973"/>
            <a:ext cx="2021302" cy="400110"/>
          </a:xfrm>
          <a:prstGeom prst="rect">
            <a:avLst/>
          </a:prstGeom>
          <a:noFill/>
        </p:spPr>
        <p:txBody>
          <a:bodyPr wrap="square" rtlCol="0">
            <a:spAutoFit/>
          </a:bodyPr>
          <a:lstStyle/>
          <a:p>
            <a:r>
              <a:rPr lang="en-GB" sz="2000" dirty="0"/>
              <a:t>With T = 3:</a:t>
            </a:r>
          </a:p>
        </p:txBody>
      </p:sp>
      <p:sp>
        <p:nvSpPr>
          <p:cNvPr id="2" name="TextBox 1">
            <a:extLst>
              <a:ext uri="{FF2B5EF4-FFF2-40B4-BE49-F238E27FC236}">
                <a16:creationId xmlns:a16="http://schemas.microsoft.com/office/drawing/2014/main" id="{B4D2D0A3-1500-A4F3-3619-66F107D1024B}"/>
              </a:ext>
            </a:extLst>
          </p:cNvPr>
          <p:cNvSpPr txBox="1"/>
          <p:nvPr/>
        </p:nvSpPr>
        <p:spPr>
          <a:xfrm>
            <a:off x="6241502" y="2165488"/>
            <a:ext cx="872792" cy="369332"/>
          </a:xfrm>
          <a:prstGeom prst="rect">
            <a:avLst/>
          </a:prstGeom>
          <a:noFill/>
        </p:spPr>
        <p:txBody>
          <a:bodyPr wrap="square" rtlCol="0">
            <a:spAutoFit/>
          </a:bodyPr>
          <a:lstStyle/>
          <a:p>
            <a:r>
              <a:rPr lang="en-GB" dirty="0"/>
              <a:t>Trial 1</a:t>
            </a:r>
          </a:p>
        </p:txBody>
      </p:sp>
      <p:pic>
        <p:nvPicPr>
          <p:cNvPr id="13" name="Picture 12" descr="One example of bagging this data. "/>
          <p:cNvPicPr>
            <a:picLocks noChangeAspect="1"/>
          </p:cNvPicPr>
          <p:nvPr/>
        </p:nvPicPr>
        <p:blipFill>
          <a:blip r:embed="rId3"/>
          <a:stretch>
            <a:fillRect/>
          </a:stretch>
        </p:blipFill>
        <p:spPr>
          <a:xfrm>
            <a:off x="5795921" y="2635856"/>
            <a:ext cx="1606295" cy="3166218"/>
          </a:xfrm>
          <a:prstGeom prst="rect">
            <a:avLst/>
          </a:prstGeom>
        </p:spPr>
      </p:pic>
      <p:sp>
        <p:nvSpPr>
          <p:cNvPr id="4" name="TextBox 3">
            <a:extLst>
              <a:ext uri="{FF2B5EF4-FFF2-40B4-BE49-F238E27FC236}">
                <a16:creationId xmlns:a16="http://schemas.microsoft.com/office/drawing/2014/main" id="{6D2D5175-14ED-01F2-3A67-320B01066CE5}"/>
              </a:ext>
            </a:extLst>
          </p:cNvPr>
          <p:cNvSpPr txBox="1"/>
          <p:nvPr/>
        </p:nvSpPr>
        <p:spPr>
          <a:xfrm>
            <a:off x="8211579" y="2165488"/>
            <a:ext cx="872792" cy="369332"/>
          </a:xfrm>
          <a:prstGeom prst="rect">
            <a:avLst/>
          </a:prstGeom>
          <a:noFill/>
        </p:spPr>
        <p:txBody>
          <a:bodyPr wrap="square" rtlCol="0">
            <a:spAutoFit/>
          </a:bodyPr>
          <a:lstStyle/>
          <a:p>
            <a:r>
              <a:rPr lang="en-GB" dirty="0"/>
              <a:t>Trial 2</a:t>
            </a:r>
          </a:p>
        </p:txBody>
      </p:sp>
      <p:pic>
        <p:nvPicPr>
          <p:cNvPr id="14" name="Picture 13" descr="Another example of bagging the data, different to trial 1."/>
          <p:cNvPicPr>
            <a:picLocks noChangeAspect="1"/>
          </p:cNvPicPr>
          <p:nvPr/>
        </p:nvPicPr>
        <p:blipFill>
          <a:blip r:embed="rId4"/>
          <a:stretch>
            <a:fillRect/>
          </a:stretch>
        </p:blipFill>
        <p:spPr>
          <a:xfrm>
            <a:off x="7765998" y="2635856"/>
            <a:ext cx="1606295" cy="3166218"/>
          </a:xfrm>
          <a:prstGeom prst="rect">
            <a:avLst/>
          </a:prstGeom>
        </p:spPr>
      </p:pic>
      <p:sp>
        <p:nvSpPr>
          <p:cNvPr id="5" name="TextBox 4">
            <a:extLst>
              <a:ext uri="{FF2B5EF4-FFF2-40B4-BE49-F238E27FC236}">
                <a16:creationId xmlns:a16="http://schemas.microsoft.com/office/drawing/2014/main" id="{80CBA31C-54B5-C8C8-F502-F089D03EA48E}"/>
              </a:ext>
            </a:extLst>
          </p:cNvPr>
          <p:cNvSpPr txBox="1"/>
          <p:nvPr/>
        </p:nvSpPr>
        <p:spPr>
          <a:xfrm>
            <a:off x="10173564" y="2165488"/>
            <a:ext cx="872791" cy="369332"/>
          </a:xfrm>
          <a:prstGeom prst="rect">
            <a:avLst/>
          </a:prstGeom>
          <a:noFill/>
        </p:spPr>
        <p:txBody>
          <a:bodyPr wrap="square" rtlCol="0">
            <a:spAutoFit/>
          </a:bodyPr>
          <a:lstStyle/>
          <a:p>
            <a:r>
              <a:rPr lang="en-GB" dirty="0"/>
              <a:t>Trial 3</a:t>
            </a:r>
          </a:p>
        </p:txBody>
      </p:sp>
      <p:pic>
        <p:nvPicPr>
          <p:cNvPr id="15" name="Picture 14" descr="Another example of bagging the data, different to examples 1 and 2."/>
          <p:cNvPicPr>
            <a:picLocks noChangeAspect="1"/>
          </p:cNvPicPr>
          <p:nvPr/>
        </p:nvPicPr>
        <p:blipFill>
          <a:blip r:embed="rId5"/>
          <a:stretch>
            <a:fillRect/>
          </a:stretch>
        </p:blipFill>
        <p:spPr>
          <a:xfrm>
            <a:off x="9736075" y="2635855"/>
            <a:ext cx="1606295" cy="3166219"/>
          </a:xfrm>
          <a:prstGeom prst="rect">
            <a:avLst/>
          </a:prstGeom>
        </p:spPr>
      </p:pic>
    </p:spTree>
    <p:extLst>
      <p:ext uri="{BB962C8B-B14F-4D97-AF65-F5344CB8AC3E}">
        <p14:creationId xmlns:p14="http://schemas.microsoft.com/office/powerpoint/2010/main" val="16075820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82356CE2-E68D-4426-BBFB-9B7FF356CBAE}"/>
              </a:ext>
            </a:extLst>
          </p:cNvPr>
          <p:cNvSpPr txBox="1">
            <a:spLocks noGrp="1"/>
          </p:cNvSpPr>
          <p:nvPr>
            <p:ph type="title" idx="4294967295"/>
          </p:nvPr>
        </p:nvSpPr>
        <p:spPr>
          <a:xfrm>
            <a:off x="556967" y="509327"/>
            <a:ext cx="8068559" cy="79235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Now create the weak Trees!</a:t>
            </a:r>
          </a:p>
        </p:txBody>
      </p:sp>
      <p:sp>
        <p:nvSpPr>
          <p:cNvPr id="20" name="TextBox 19"/>
          <p:cNvSpPr txBox="1"/>
          <p:nvPr/>
        </p:nvSpPr>
        <p:spPr>
          <a:xfrm>
            <a:off x="556967" y="2075752"/>
            <a:ext cx="3717366" cy="2677656"/>
          </a:xfrm>
          <a:prstGeom prst="rect">
            <a:avLst/>
          </a:prstGeom>
          <a:noFill/>
        </p:spPr>
        <p:txBody>
          <a:bodyPr wrap="square" rtlCol="0">
            <a:spAutoFit/>
          </a:bodyPr>
          <a:lstStyle/>
          <a:p>
            <a:pPr marL="342900" indent="-342900">
              <a:buFont typeface="Arial" panose="020B0604020202020204" pitchFamily="34" charset="0"/>
              <a:buChar char="•"/>
            </a:pPr>
            <a:r>
              <a:rPr lang="en-GB" sz="2400" dirty="0"/>
              <a:t>Each trial votes where they believe a certain data point belongs. </a:t>
            </a:r>
          </a:p>
          <a:p>
            <a:pPr marL="342900"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400" dirty="0"/>
              <a:t>The majority vote wins in the aggregation stage.</a:t>
            </a:r>
          </a:p>
        </p:txBody>
      </p:sp>
      <p:grpSp>
        <p:nvGrpSpPr>
          <p:cNvPr id="16" name="Group 15" descr="The previous bagged trials plotted on 3 axes and our decision tree model fit. Each classifying more or less orange points each time">
            <a:extLst>
              <a:ext uri="{FF2B5EF4-FFF2-40B4-BE49-F238E27FC236}">
                <a16:creationId xmlns:a16="http://schemas.microsoft.com/office/drawing/2014/main" id="{08A6D37D-3F23-DAF8-271D-3A972FC289AD}"/>
              </a:ext>
            </a:extLst>
          </p:cNvPr>
          <p:cNvGrpSpPr/>
          <p:nvPr/>
        </p:nvGrpSpPr>
        <p:grpSpPr>
          <a:xfrm>
            <a:off x="4308051" y="1405372"/>
            <a:ext cx="7472470" cy="4420393"/>
            <a:chOff x="2352961" y="1881864"/>
            <a:chExt cx="5611845" cy="3324502"/>
          </a:xfrm>
        </p:grpSpPr>
        <p:grpSp>
          <p:nvGrpSpPr>
            <p:cNvPr id="2" name="Group 1">
              <a:extLst>
                <a:ext uri="{FF2B5EF4-FFF2-40B4-BE49-F238E27FC236}">
                  <a16:creationId xmlns:a16="http://schemas.microsoft.com/office/drawing/2014/main" id="{2609DBCB-65EC-2952-60BF-B3288EB43DDF}"/>
                </a:ext>
              </a:extLst>
            </p:cNvPr>
            <p:cNvGrpSpPr/>
            <p:nvPr/>
          </p:nvGrpSpPr>
          <p:grpSpPr>
            <a:xfrm>
              <a:off x="2352962" y="1881864"/>
              <a:ext cx="2640552" cy="1587141"/>
              <a:chOff x="2352962" y="1881864"/>
              <a:chExt cx="2640552" cy="1587141"/>
            </a:xfrm>
          </p:grpSpPr>
          <p:pic>
            <p:nvPicPr>
              <p:cNvPr id="4" name="Picture 3"/>
              <p:cNvPicPr>
                <a:picLocks noChangeAspect="1"/>
              </p:cNvPicPr>
              <p:nvPr/>
            </p:nvPicPr>
            <p:blipFill>
              <a:blip r:embed="rId2"/>
              <a:stretch>
                <a:fillRect/>
              </a:stretch>
            </p:blipFill>
            <p:spPr>
              <a:xfrm>
                <a:off x="2352962" y="1881864"/>
                <a:ext cx="2640552" cy="1587141"/>
              </a:xfrm>
              <a:prstGeom prst="rect">
                <a:avLst/>
              </a:prstGeom>
            </p:spPr>
          </p:pic>
          <p:sp>
            <p:nvSpPr>
              <p:cNvPr id="9" name="Rectangle 8"/>
              <p:cNvSpPr/>
              <p:nvPr/>
            </p:nvSpPr>
            <p:spPr>
              <a:xfrm>
                <a:off x="4122659" y="2125266"/>
                <a:ext cx="34289" cy="104084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3" name="Rectangle 12"/>
            <p:cNvSpPr/>
            <p:nvPr/>
          </p:nvSpPr>
          <p:spPr>
            <a:xfrm>
              <a:off x="4156947" y="2691639"/>
              <a:ext cx="1011555" cy="5143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nvGrpSpPr>
            <p:cNvPr id="11" name="Group 10">
              <a:extLst>
                <a:ext uri="{FF2B5EF4-FFF2-40B4-BE49-F238E27FC236}">
                  <a16:creationId xmlns:a16="http://schemas.microsoft.com/office/drawing/2014/main" id="{8670D2A0-AB80-A0E0-515D-C940218CEAE2}"/>
                </a:ext>
              </a:extLst>
            </p:cNvPr>
            <p:cNvGrpSpPr/>
            <p:nvPr/>
          </p:nvGrpSpPr>
          <p:grpSpPr>
            <a:xfrm>
              <a:off x="5193824" y="1909726"/>
              <a:ext cx="2770982" cy="1559279"/>
              <a:chOff x="5193824" y="1909726"/>
              <a:chExt cx="2770982" cy="1559279"/>
            </a:xfrm>
          </p:grpSpPr>
          <p:pic>
            <p:nvPicPr>
              <p:cNvPr id="5" name="Picture 4"/>
              <p:cNvPicPr>
                <a:picLocks noChangeAspect="1"/>
              </p:cNvPicPr>
              <p:nvPr/>
            </p:nvPicPr>
            <p:blipFill>
              <a:blip r:embed="rId3"/>
              <a:stretch>
                <a:fillRect/>
              </a:stretch>
            </p:blipFill>
            <p:spPr>
              <a:xfrm>
                <a:off x="5193824" y="1909726"/>
                <a:ext cx="2594199" cy="1559279"/>
              </a:xfrm>
              <a:prstGeom prst="rect">
                <a:avLst/>
              </a:prstGeom>
            </p:spPr>
          </p:pic>
          <p:sp>
            <p:nvSpPr>
              <p:cNvPr id="8" name="Rectangle 7"/>
              <p:cNvSpPr/>
              <p:nvPr/>
            </p:nvSpPr>
            <p:spPr>
              <a:xfrm>
                <a:off x="6953251" y="2125266"/>
                <a:ext cx="40005" cy="104084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 name="Rectangle 11"/>
              <p:cNvSpPr/>
              <p:nvPr/>
            </p:nvSpPr>
            <p:spPr>
              <a:xfrm>
                <a:off x="6953251" y="2771418"/>
                <a:ext cx="1011555" cy="5143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5" name="Group 14">
              <a:extLst>
                <a:ext uri="{FF2B5EF4-FFF2-40B4-BE49-F238E27FC236}">
                  <a16:creationId xmlns:a16="http://schemas.microsoft.com/office/drawing/2014/main" id="{6F25B977-C4BB-8FC5-0FFF-729BBC7C0DC4}"/>
                </a:ext>
              </a:extLst>
            </p:cNvPr>
            <p:cNvGrpSpPr/>
            <p:nvPr/>
          </p:nvGrpSpPr>
          <p:grpSpPr>
            <a:xfrm>
              <a:off x="2352961" y="3620227"/>
              <a:ext cx="2638886" cy="1586139"/>
              <a:chOff x="2352961" y="3620227"/>
              <a:chExt cx="2638886" cy="1586139"/>
            </a:xfrm>
          </p:grpSpPr>
          <p:pic>
            <p:nvPicPr>
              <p:cNvPr id="6" name="Picture 5"/>
              <p:cNvPicPr>
                <a:picLocks noChangeAspect="1"/>
              </p:cNvPicPr>
              <p:nvPr/>
            </p:nvPicPr>
            <p:blipFill>
              <a:blip r:embed="rId4"/>
              <a:stretch>
                <a:fillRect/>
              </a:stretch>
            </p:blipFill>
            <p:spPr>
              <a:xfrm>
                <a:off x="2352961" y="3620227"/>
                <a:ext cx="2638886" cy="1586139"/>
              </a:xfrm>
              <a:prstGeom prst="rect">
                <a:avLst/>
              </a:prstGeom>
            </p:spPr>
          </p:pic>
          <p:sp>
            <p:nvSpPr>
              <p:cNvPr id="10" name="Rectangle 9"/>
              <p:cNvSpPr/>
              <p:nvPr/>
            </p:nvSpPr>
            <p:spPr>
              <a:xfrm>
                <a:off x="4122849" y="3879443"/>
                <a:ext cx="40005" cy="104084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4" name="Rectangle 13"/>
            <p:cNvSpPr/>
            <p:nvPr/>
          </p:nvSpPr>
          <p:spPr>
            <a:xfrm>
              <a:off x="4140376" y="4419688"/>
              <a:ext cx="1011555" cy="5143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pic>
          <p:nvPicPr>
            <p:cNvPr id="7" name="Picture 6"/>
            <p:cNvPicPr>
              <a:picLocks noChangeAspect="1"/>
            </p:cNvPicPr>
            <p:nvPr/>
          </p:nvPicPr>
          <p:blipFill>
            <a:blip r:embed="rId5"/>
            <a:stretch>
              <a:fillRect/>
            </a:stretch>
          </p:blipFill>
          <p:spPr>
            <a:xfrm>
              <a:off x="5193825" y="3620228"/>
              <a:ext cx="2594199" cy="1559279"/>
            </a:xfrm>
            <a:prstGeom prst="rect">
              <a:avLst/>
            </a:prstGeom>
          </p:spPr>
        </p:pic>
      </p:grpSp>
    </p:spTree>
    <p:extLst>
      <p:ext uri="{BB962C8B-B14F-4D97-AF65-F5344CB8AC3E}">
        <p14:creationId xmlns:p14="http://schemas.microsoft.com/office/powerpoint/2010/main" val="27412196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7244C8-38B9-4783-8771-1FEC8EF09ECE}"/>
              </a:ext>
            </a:extLst>
          </p:cNvPr>
          <p:cNvSpPr txBox="1">
            <a:spLocks noGrp="1"/>
          </p:cNvSpPr>
          <p:nvPr>
            <p:ph type="title" idx="4294967295"/>
          </p:nvPr>
        </p:nvSpPr>
        <p:spPr>
          <a:xfrm>
            <a:off x="649664" y="507197"/>
            <a:ext cx="6147062" cy="661728"/>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GB" dirty="0">
                <a:ea typeface="Open Sans ExtraBold" panose="020B0604020202020204" pitchFamily="34" charset="0"/>
                <a:cs typeface="Open Sans ExtraBold" panose="020B0604020202020204" pitchFamily="34" charset="0"/>
              </a:rPr>
              <a:t>Evaluation of Bagging</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sp>
        <p:nvSpPr>
          <p:cNvPr id="5" name="Content Placeholder 4">
            <a:extLst>
              <a:ext uri="{FF2B5EF4-FFF2-40B4-BE49-F238E27FC236}">
                <a16:creationId xmlns:a16="http://schemas.microsoft.com/office/drawing/2014/main" id="{2CD52F22-E60C-2170-CEAE-60F22B80BAA6}"/>
              </a:ext>
            </a:extLst>
          </p:cNvPr>
          <p:cNvSpPr>
            <a:spLocks noGrp="1"/>
          </p:cNvSpPr>
          <p:nvPr>
            <p:ph idx="1"/>
          </p:nvPr>
        </p:nvSpPr>
        <p:spPr>
          <a:xfrm>
            <a:off x="753358" y="1596094"/>
            <a:ext cx="9210773" cy="3665812"/>
          </a:xfrm>
        </p:spPr>
        <p:txBody>
          <a:bodyPr/>
          <a:lstStyle/>
          <a:p>
            <a:r>
              <a:rPr lang="en-GB" sz="2800" dirty="0"/>
              <a:t>Easy to implement.</a:t>
            </a:r>
          </a:p>
          <a:p>
            <a:endParaRPr lang="en-GB" sz="2800" dirty="0"/>
          </a:p>
          <a:p>
            <a:r>
              <a:rPr lang="en-GB" sz="2800" dirty="0"/>
              <a:t>Helps reduce variance in a machine learning algorithm.</a:t>
            </a:r>
          </a:p>
          <a:p>
            <a:endParaRPr lang="en-GB" sz="2800" dirty="0"/>
          </a:p>
          <a:p>
            <a:r>
              <a:rPr lang="en-GB" sz="2800" dirty="0"/>
              <a:t>Difficult to interpret </a:t>
            </a:r>
          </a:p>
          <a:p>
            <a:endParaRPr lang="en-GB" sz="2800" dirty="0"/>
          </a:p>
          <a:p>
            <a:r>
              <a:rPr lang="en-GB" sz="2800" dirty="0"/>
              <a:t>Expensive as datasets grow.</a:t>
            </a:r>
          </a:p>
        </p:txBody>
      </p:sp>
    </p:spTree>
    <p:extLst>
      <p:ext uri="{BB962C8B-B14F-4D97-AF65-F5344CB8AC3E}">
        <p14:creationId xmlns:p14="http://schemas.microsoft.com/office/powerpoint/2010/main" val="32823562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7AC5F91-CF05-492D-AEA1-EDC6CC17B347}"/>
              </a:ext>
            </a:extLst>
          </p:cNvPr>
          <p:cNvSpPr txBox="1">
            <a:spLocks noGrp="1"/>
          </p:cNvSpPr>
          <p:nvPr>
            <p:ph type="title" idx="4294967295"/>
          </p:nvPr>
        </p:nvSpPr>
        <p:spPr>
          <a:xfrm>
            <a:off x="611957" y="517525"/>
            <a:ext cx="4429812" cy="70796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Random Forest</a:t>
            </a:r>
          </a:p>
        </p:txBody>
      </p:sp>
      <p:sp>
        <p:nvSpPr>
          <p:cNvPr id="3" name="Content Placeholder 2"/>
          <p:cNvSpPr>
            <a:spLocks noGrp="1"/>
          </p:cNvSpPr>
          <p:nvPr>
            <p:ph idx="1"/>
          </p:nvPr>
        </p:nvSpPr>
        <p:spPr>
          <a:xfrm>
            <a:off x="611957" y="1643941"/>
            <a:ext cx="7023754" cy="3570118"/>
          </a:xfrm>
        </p:spPr>
        <p:txBody>
          <a:bodyPr>
            <a:noAutofit/>
          </a:bodyPr>
          <a:lstStyle/>
          <a:p>
            <a:r>
              <a:rPr lang="en-GB" sz="2400" dirty="0">
                <a:cs typeface="Arial" panose="020B0604020202020204" pitchFamily="34" charset="0"/>
              </a:rPr>
              <a:t>The idea is if one tree is good then </a:t>
            </a:r>
            <a:r>
              <a:rPr lang="en-GB" sz="2400" b="1" dirty="0">
                <a:cs typeface="Arial" panose="020B0604020202020204" pitchFamily="34" charset="0"/>
              </a:rPr>
              <a:t>many are better</a:t>
            </a:r>
            <a:r>
              <a:rPr lang="en-GB" sz="2400" dirty="0">
                <a:cs typeface="Arial" panose="020B0604020202020204" pitchFamily="34" charset="0"/>
              </a:rPr>
              <a:t>.</a:t>
            </a:r>
          </a:p>
          <a:p>
            <a:pPr marL="0" indent="0">
              <a:buNone/>
            </a:pPr>
            <a:endParaRPr lang="en-GB" sz="2400" dirty="0">
              <a:cs typeface="Arial" panose="020B0604020202020204" pitchFamily="34" charset="0"/>
            </a:endParaRPr>
          </a:p>
          <a:p>
            <a:r>
              <a:rPr lang="en-GB" sz="2400" dirty="0">
                <a:cs typeface="Arial" panose="020B0604020202020204" pitchFamily="34" charset="0"/>
              </a:rPr>
              <a:t>In addition to each trial using a subset of the data points/rows, it also operates on a subset of the variables, at each split.</a:t>
            </a:r>
          </a:p>
          <a:p>
            <a:pPr marL="0" indent="0">
              <a:buNone/>
            </a:pPr>
            <a:endParaRPr lang="en-GB" sz="2400" dirty="0">
              <a:cs typeface="Arial" panose="020B0604020202020204" pitchFamily="34" charset="0"/>
            </a:endParaRPr>
          </a:p>
          <a:p>
            <a:r>
              <a:rPr lang="en-GB" sz="2400" dirty="0">
                <a:cs typeface="Arial" panose="020B0604020202020204" pitchFamily="34" charset="0"/>
              </a:rPr>
              <a:t>The output of the forest is the majority vote for the classification.</a:t>
            </a:r>
            <a:endParaRPr lang="en-GB" sz="2400" dirty="0"/>
          </a:p>
        </p:txBody>
      </p:sp>
      <p:pic>
        <p:nvPicPr>
          <p:cNvPr id="1026" name="Picture 2" descr="Classification-Random-Forest-Random-Forest-In-R-Edureka-2-381×300 | Hackaday">
            <a:extLst>
              <a:ext uri="{FF2B5EF4-FFF2-40B4-BE49-F238E27FC236}">
                <a16:creationId xmlns:a16="http://schemas.microsoft.com/office/drawing/2014/main" id="{9B969B9E-27E3-431B-8225-1B9AEA7BC9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45352" y="1848085"/>
            <a:ext cx="3998115" cy="3148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50795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BF98FCCC-7687-4079-8F6C-35289A3042F2}"/>
              </a:ext>
            </a:extLst>
          </p:cNvPr>
          <p:cNvSpPr txBox="1">
            <a:spLocks noGrp="1"/>
          </p:cNvSpPr>
          <p:nvPr>
            <p:ph type="title" idx="4294967295"/>
          </p:nvPr>
        </p:nvSpPr>
        <p:spPr>
          <a:xfrm>
            <a:off x="801957" y="489246"/>
            <a:ext cx="8398604" cy="76452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Random Forest with GuessWho?</a:t>
            </a:r>
          </a:p>
        </p:txBody>
      </p:sp>
      <p:sp>
        <p:nvSpPr>
          <p:cNvPr id="6" name="TextBox 5"/>
          <p:cNvSpPr txBox="1"/>
          <p:nvPr/>
        </p:nvSpPr>
        <p:spPr>
          <a:xfrm>
            <a:off x="801957" y="1413062"/>
            <a:ext cx="6701672" cy="4031873"/>
          </a:xfrm>
          <a:prstGeom prst="rect">
            <a:avLst/>
          </a:prstGeom>
          <a:noFill/>
        </p:spPr>
        <p:txBody>
          <a:bodyPr wrap="square" rtlCol="0">
            <a:spAutoFit/>
          </a:bodyPr>
          <a:lstStyle/>
          <a:p>
            <a:r>
              <a:rPr lang="en-GB" sz="2000" dirty="0"/>
              <a:t>For your first guess, a Random Forest would subset questions randomly so that you can only ask a few, say:</a:t>
            </a:r>
          </a:p>
          <a:p>
            <a:pPr marL="671513" lvl="1" indent="-214313">
              <a:buFont typeface="Arial" panose="020B0604020202020204" pitchFamily="34" charset="0"/>
              <a:buChar char="•"/>
            </a:pPr>
            <a:r>
              <a:rPr lang="en-GB" sz="2000" dirty="0"/>
              <a:t>Is your character bald?</a:t>
            </a:r>
          </a:p>
          <a:p>
            <a:pPr marL="671513" lvl="1" indent="-214313">
              <a:buFont typeface="Arial" panose="020B0604020202020204" pitchFamily="34" charset="0"/>
              <a:buChar char="•"/>
            </a:pPr>
            <a:r>
              <a:rPr lang="en-GB" sz="2000" dirty="0"/>
              <a:t>Is your character wearing glasses?</a:t>
            </a:r>
          </a:p>
          <a:p>
            <a:pPr marL="671513" lvl="1" indent="-214313">
              <a:buFont typeface="Arial" panose="020B0604020202020204" pitchFamily="34" charset="0"/>
              <a:buChar char="•"/>
            </a:pPr>
            <a:r>
              <a:rPr lang="en-GB" sz="2000" dirty="0"/>
              <a:t>Do they have a moustache?</a:t>
            </a:r>
          </a:p>
          <a:p>
            <a:r>
              <a:rPr lang="en-GB" sz="2000" dirty="0"/>
              <a:t>You would then ask the </a:t>
            </a:r>
            <a:r>
              <a:rPr lang="en-GB" sz="2000" b="1" dirty="0"/>
              <a:t>best question out of these three</a:t>
            </a:r>
            <a:r>
              <a:rPr lang="en-GB" sz="2000" dirty="0"/>
              <a:t>.</a:t>
            </a:r>
          </a:p>
          <a:p>
            <a:endParaRPr lang="en-GB" dirty="0"/>
          </a:p>
          <a:p>
            <a:r>
              <a:rPr lang="en-GB" sz="2000" dirty="0"/>
              <a:t>For the second iteration, the random sample may be: </a:t>
            </a:r>
          </a:p>
          <a:p>
            <a:pPr marL="671513" lvl="1" indent="-214313">
              <a:buFont typeface="Arial" panose="020B0604020202020204" pitchFamily="34" charset="0"/>
              <a:buChar char="•"/>
            </a:pPr>
            <a:r>
              <a:rPr lang="en-GB" sz="2000" dirty="0"/>
              <a:t>Is your character wearing bunny ears?</a:t>
            </a:r>
          </a:p>
          <a:p>
            <a:pPr marL="671513" lvl="1" indent="-214313">
              <a:buFont typeface="Arial" panose="020B0604020202020204" pitchFamily="34" charset="0"/>
              <a:buChar char="•"/>
            </a:pPr>
            <a:r>
              <a:rPr lang="en-GB" sz="2000" dirty="0"/>
              <a:t>Do they have black hair?</a:t>
            </a:r>
          </a:p>
          <a:p>
            <a:pPr marL="671513" lvl="1" indent="-214313">
              <a:buFont typeface="Arial" panose="020B0604020202020204" pitchFamily="34" charset="0"/>
              <a:buChar char="•"/>
            </a:pPr>
            <a:r>
              <a:rPr lang="en-GB" sz="2000" dirty="0"/>
              <a:t>Are they male?</a:t>
            </a:r>
          </a:p>
          <a:p>
            <a:r>
              <a:rPr lang="en-GB" sz="2000" dirty="0"/>
              <a:t>And again, you would ask the best question.</a:t>
            </a:r>
          </a:p>
        </p:txBody>
      </p:sp>
      <p:pic>
        <p:nvPicPr>
          <p:cNvPr id="4" name="Content Placeholder 3" descr="Guess who with all male characters eliminated.">
            <a:extLst>
              <a:ext uri="{C183D7F6-B498-43B3-948B-1728B52AA6E4}">
                <adec:decorative xmlns:adec="http://schemas.microsoft.com/office/drawing/2017/decorative" val="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02673" y="1875933"/>
            <a:ext cx="4523783" cy="3403077"/>
          </a:xfrm>
          <a:prstGeom prst="rect">
            <a:avLst/>
          </a:prstGeom>
        </p:spPr>
      </p:pic>
    </p:spTree>
    <p:extLst>
      <p:ext uri="{BB962C8B-B14F-4D97-AF65-F5344CB8AC3E}">
        <p14:creationId xmlns:p14="http://schemas.microsoft.com/office/powerpoint/2010/main" val="3814034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51EBF8F-EC35-4792-8E62-6D40AFB069CF}"/>
              </a:ext>
            </a:extLst>
          </p:cNvPr>
          <p:cNvSpPr txBox="1">
            <a:spLocks noGrp="1"/>
          </p:cNvSpPr>
          <p:nvPr>
            <p:ph type="title" idx="4294967295"/>
          </p:nvPr>
        </p:nvSpPr>
        <p:spPr>
          <a:xfrm>
            <a:off x="838200" y="517525"/>
            <a:ext cx="7380402" cy="72681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Random Forest - Rationale</a:t>
            </a:r>
          </a:p>
        </p:txBody>
      </p:sp>
      <p:sp>
        <p:nvSpPr>
          <p:cNvPr id="3" name="Content Placeholder 2"/>
          <p:cNvSpPr>
            <a:spLocks noGrp="1"/>
          </p:cNvSpPr>
          <p:nvPr>
            <p:ph idx="1"/>
          </p:nvPr>
        </p:nvSpPr>
        <p:spPr>
          <a:xfrm>
            <a:off x="838200" y="2152106"/>
            <a:ext cx="10332563" cy="2250211"/>
          </a:xfrm>
        </p:spPr>
        <p:txBody>
          <a:bodyPr>
            <a:normAutofit lnSpcReduction="10000"/>
          </a:bodyPr>
          <a:lstStyle/>
          <a:p>
            <a:pPr marL="0" indent="0">
              <a:buNone/>
            </a:pPr>
            <a:r>
              <a:rPr lang="en-GB" sz="2400" dirty="0"/>
              <a:t>This sounds counter intuitive but over thousands of iterations, with each of them voting, achieves several things:</a:t>
            </a:r>
          </a:p>
          <a:p>
            <a:pPr lvl="1"/>
            <a:r>
              <a:rPr lang="en-GB" sz="2400" dirty="0"/>
              <a:t>Identifies more difficult trends within the data.</a:t>
            </a:r>
          </a:p>
          <a:p>
            <a:pPr lvl="1"/>
            <a:r>
              <a:rPr lang="en-GB" sz="2400" dirty="0"/>
              <a:t>Avoids overfitting as the model is more random and generalisable</a:t>
            </a:r>
          </a:p>
          <a:p>
            <a:pPr lvl="1"/>
            <a:r>
              <a:rPr lang="en-GB" sz="2400" dirty="0"/>
              <a:t>Doesn’t heavily bias against a small group.</a:t>
            </a:r>
          </a:p>
          <a:p>
            <a:endParaRPr lang="en-GB" sz="1800" dirty="0"/>
          </a:p>
        </p:txBody>
      </p:sp>
    </p:spTree>
    <p:extLst>
      <p:ext uri="{BB962C8B-B14F-4D97-AF65-F5344CB8AC3E}">
        <p14:creationId xmlns:p14="http://schemas.microsoft.com/office/powerpoint/2010/main" val="29169443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C845D6C-399A-44A8-A702-72ADD2387123}"/>
              </a:ext>
            </a:extLst>
          </p:cNvPr>
          <p:cNvSpPr txBox="1">
            <a:spLocks noGrp="1"/>
          </p:cNvSpPr>
          <p:nvPr>
            <p:ph type="title" idx="4294967295"/>
          </p:nvPr>
        </p:nvSpPr>
        <p:spPr>
          <a:xfrm>
            <a:off x="838200" y="498673"/>
            <a:ext cx="2667000" cy="70796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Boosting</a:t>
            </a:r>
          </a:p>
        </p:txBody>
      </p:sp>
      <p:sp>
        <p:nvSpPr>
          <p:cNvPr id="3" name="Content Placeholder 2"/>
          <p:cNvSpPr>
            <a:spLocks noGrp="1"/>
          </p:cNvSpPr>
          <p:nvPr>
            <p:ph idx="1"/>
          </p:nvPr>
        </p:nvSpPr>
        <p:spPr>
          <a:xfrm>
            <a:off x="838200" y="1482803"/>
            <a:ext cx="10515600" cy="3892394"/>
          </a:xfrm>
        </p:spPr>
        <p:txBody>
          <a:bodyPr>
            <a:normAutofit lnSpcReduction="10000"/>
          </a:bodyPr>
          <a:lstStyle/>
          <a:p>
            <a:r>
              <a:rPr lang="en-GB" sz="2400" dirty="0"/>
              <a:t>Boosting is similar, but allows models to learn </a:t>
            </a:r>
            <a:r>
              <a:rPr lang="en-GB" sz="2400" b="1" dirty="0"/>
              <a:t>sequentially</a:t>
            </a:r>
            <a:r>
              <a:rPr lang="en-GB" sz="2400" dirty="0"/>
              <a:t>, as opposed to in parallel.</a:t>
            </a:r>
          </a:p>
          <a:p>
            <a:endParaRPr lang="en-GB" sz="2400" dirty="0"/>
          </a:p>
          <a:p>
            <a:r>
              <a:rPr lang="en-GB" sz="2400" dirty="0"/>
              <a:t>Series of models made and with each iteration, misclassified data is penalised more.</a:t>
            </a:r>
          </a:p>
          <a:p>
            <a:endParaRPr lang="en-GB" sz="2400" dirty="0"/>
          </a:p>
          <a:p>
            <a:r>
              <a:rPr lang="en-GB" sz="2400" dirty="0"/>
              <a:t>This helps combat noise in data that leads to high bias.</a:t>
            </a:r>
          </a:p>
          <a:p>
            <a:endParaRPr lang="en-GB" sz="2400" dirty="0"/>
          </a:p>
          <a:p>
            <a:r>
              <a:rPr lang="en-GB" sz="2400" dirty="0"/>
              <a:t>Examples include Adaboost, XGBoost and GradientBoost.</a:t>
            </a:r>
          </a:p>
          <a:p>
            <a:pPr marL="0" indent="0">
              <a:buNone/>
            </a:pPr>
            <a:endParaRPr lang="en-GB" dirty="0"/>
          </a:p>
          <a:p>
            <a:pPr marL="0" indent="0">
              <a:buNone/>
            </a:pPr>
            <a:endParaRPr lang="en-GB" dirty="0"/>
          </a:p>
          <a:p>
            <a:pPr marL="0" indent="0">
              <a:buNone/>
            </a:pPr>
            <a:endParaRPr lang="en-GB" dirty="0"/>
          </a:p>
        </p:txBody>
      </p:sp>
    </p:spTree>
    <p:extLst>
      <p:ext uri="{BB962C8B-B14F-4D97-AF65-F5344CB8AC3E}">
        <p14:creationId xmlns:p14="http://schemas.microsoft.com/office/powerpoint/2010/main" val="2522069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661911"/>
            <a:ext cx="7570509" cy="3534175"/>
          </a:xfrm>
        </p:spPr>
        <p:txBody>
          <a:bodyPr>
            <a:normAutofit/>
          </a:bodyPr>
          <a:lstStyle/>
          <a:p>
            <a:r>
              <a:rPr lang="en-GB" sz="2800" dirty="0"/>
              <a:t>If you’ve ever played </a:t>
            </a:r>
            <a:r>
              <a:rPr lang="en-GB" sz="2800" b="1" dirty="0"/>
              <a:t>Guess Who?</a:t>
            </a:r>
            <a:r>
              <a:rPr lang="en-GB" sz="2800" dirty="0"/>
              <a:t>, you’ve already experienced Decision Trees.</a:t>
            </a:r>
          </a:p>
          <a:p>
            <a:endParaRPr lang="en-GB" sz="2800" dirty="0"/>
          </a:p>
          <a:p>
            <a:r>
              <a:rPr lang="en-GB" sz="2800" dirty="0"/>
              <a:t>The aim is to identify the other players character by asking a series of questions.</a:t>
            </a:r>
          </a:p>
          <a:p>
            <a:pPr lvl="1"/>
            <a:r>
              <a:rPr lang="en-GB" sz="2400" dirty="0"/>
              <a:t>Each question narrows down the possibilities, until finally we can identify the character with a guess. </a:t>
            </a:r>
          </a:p>
          <a:p>
            <a:pPr marL="0" indent="0">
              <a:buNone/>
            </a:pPr>
            <a:endParaRPr lang="en-GB" sz="1800" dirty="0"/>
          </a:p>
          <a:p>
            <a:pPr marL="0" indent="0">
              <a:buNone/>
            </a:pPr>
            <a:endParaRPr lang="en-GB" sz="1800" dirty="0"/>
          </a:p>
        </p:txBody>
      </p:sp>
      <p:sp>
        <p:nvSpPr>
          <p:cNvPr id="7" name="Title 1">
            <a:extLst>
              <a:ext uri="{FF2B5EF4-FFF2-40B4-BE49-F238E27FC236}">
                <a16:creationId xmlns:a16="http://schemas.microsoft.com/office/drawing/2014/main" id="{E219D039-1E62-4620-8303-890CDEF4E006}"/>
              </a:ext>
            </a:extLst>
          </p:cNvPr>
          <p:cNvSpPr txBox="1">
            <a:spLocks noGrp="1"/>
          </p:cNvSpPr>
          <p:nvPr>
            <p:ph type="title" idx="4294967295"/>
          </p:nvPr>
        </p:nvSpPr>
        <p:spPr>
          <a:xfrm>
            <a:off x="838200" y="365125"/>
            <a:ext cx="10515600" cy="132556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Decision Trees</a:t>
            </a:r>
          </a:p>
        </p:txBody>
      </p:sp>
      <p:pic>
        <p:nvPicPr>
          <p:cNvPr id="2" name="Picture 1">
            <a:extLst>
              <a:ext uri="{FF2B5EF4-FFF2-40B4-BE49-F238E27FC236}">
                <a16:creationId xmlns:a16="http://schemas.microsoft.com/office/drawing/2014/main" id="{7D1EC048-A006-7868-5C5C-1302C99320F4}"/>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8222137" y="2495744"/>
            <a:ext cx="3318235" cy="1866507"/>
          </a:xfrm>
          <a:prstGeom prst="rect">
            <a:avLst/>
          </a:prstGeom>
        </p:spPr>
      </p:pic>
    </p:spTree>
    <p:extLst>
      <p:ext uri="{BB962C8B-B14F-4D97-AF65-F5344CB8AC3E}">
        <p14:creationId xmlns:p14="http://schemas.microsoft.com/office/powerpoint/2010/main" val="1567537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C845D6C-399A-44A8-A702-72ADD2387123}"/>
              </a:ext>
            </a:extLst>
          </p:cNvPr>
          <p:cNvSpPr txBox="1">
            <a:spLocks noGrp="1"/>
          </p:cNvSpPr>
          <p:nvPr>
            <p:ph type="title" idx="4294967295"/>
          </p:nvPr>
        </p:nvSpPr>
        <p:spPr>
          <a:xfrm>
            <a:off x="838200" y="592941"/>
            <a:ext cx="5468332" cy="707960"/>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GB" dirty="0">
                <a:ea typeface="Open Sans ExtraBold" panose="020B0604020202020204" pitchFamily="34" charset="0"/>
                <a:cs typeface="Open Sans ExtraBold" panose="020B0604020202020204" pitchFamily="34" charset="0"/>
              </a:rPr>
              <a:t>Visualising Boosting</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pic>
        <p:nvPicPr>
          <p:cNvPr id="5" name="Picture 4">
            <a:extLst>
              <a:ext uri="{FF2B5EF4-FFF2-40B4-BE49-F238E27FC236}">
                <a16:creationId xmlns:a16="http://schemas.microsoft.com/office/drawing/2014/main" id="{BABC722C-0550-53DD-6455-3E2FD8AF5328}"/>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392911" y="2077530"/>
            <a:ext cx="5457858" cy="2702939"/>
          </a:xfrm>
          <a:prstGeom prst="rect">
            <a:avLst/>
          </a:prstGeom>
        </p:spPr>
      </p:pic>
      <p:sp>
        <p:nvSpPr>
          <p:cNvPr id="6" name="TextBox 5">
            <a:extLst>
              <a:ext uri="{FF2B5EF4-FFF2-40B4-BE49-F238E27FC236}">
                <a16:creationId xmlns:a16="http://schemas.microsoft.com/office/drawing/2014/main" id="{BEC39878-797B-C159-BA64-12A24283EAF2}"/>
              </a:ext>
            </a:extLst>
          </p:cNvPr>
          <p:cNvSpPr txBox="1"/>
          <p:nvPr/>
        </p:nvSpPr>
        <p:spPr>
          <a:xfrm>
            <a:off x="838200" y="1986713"/>
            <a:ext cx="5248279" cy="3046988"/>
          </a:xfrm>
          <a:prstGeom prst="rect">
            <a:avLst/>
          </a:prstGeom>
        </p:spPr>
        <p:txBody>
          <a:bodyPr vert="horz" wrap="square" lIns="0" tIns="45720" rIns="91440" bIns="45720" rtlCol="0" anchor="b" anchorCtr="0">
            <a:spAutoFit/>
          </a:bodyPr>
          <a:lstStyle/>
          <a:p>
            <a:pPr marL="285750" indent="-285750" algn="l">
              <a:buFont typeface="Arial" panose="020B0604020202020204" pitchFamily="34" charset="0"/>
              <a:buChar char="•"/>
            </a:pPr>
            <a:r>
              <a:rPr lang="en-GB" sz="2400" dirty="0">
                <a:solidFill>
                  <a:srgbClr val="183E56"/>
                </a:solidFill>
                <a:latin typeface="Arial" panose="020B0604020202020204" pitchFamily="34" charset="0"/>
                <a:cs typeface="Arial" panose="020B0604020202020204" pitchFamily="34" charset="0"/>
              </a:rPr>
              <a:t>Incredibly powerful but can accentuate overfitting, as it learns the “quirks” of the data.</a:t>
            </a:r>
          </a:p>
          <a:p>
            <a:pPr marL="285750" indent="-285750" algn="l">
              <a:buFont typeface="Arial" panose="020B0604020202020204" pitchFamily="34" charset="0"/>
              <a:buChar char="•"/>
            </a:pPr>
            <a:endParaRPr lang="en-GB" sz="2400" dirty="0">
              <a:solidFill>
                <a:srgbClr val="183E56"/>
              </a:solidFill>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GB" sz="2400" dirty="0">
                <a:solidFill>
                  <a:srgbClr val="183E56"/>
                </a:solidFill>
                <a:latin typeface="Arial" panose="020B0604020202020204" pitchFamily="34" charset="0"/>
                <a:cs typeface="Arial" panose="020B0604020202020204" pitchFamily="34" charset="0"/>
              </a:rPr>
              <a:t>Sometimes seen as overkill for less complicated prediction problems.</a:t>
            </a:r>
          </a:p>
          <a:p>
            <a:pPr marL="285750" indent="-285750" algn="l">
              <a:buFont typeface="Arial" panose="020B0604020202020204" pitchFamily="34" charset="0"/>
              <a:buChar char="•"/>
            </a:pPr>
            <a:endParaRPr lang="en-GB" sz="2400" dirty="0">
              <a:solidFill>
                <a:srgbClr val="183E56"/>
              </a:solidFill>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GB" sz="2400" dirty="0">
                <a:solidFill>
                  <a:srgbClr val="183E56"/>
                </a:solidFill>
                <a:latin typeface="Arial" panose="020B0604020202020204" pitchFamily="34" charset="0"/>
                <a:cs typeface="Arial" panose="020B0604020202020204" pitchFamily="34" charset="0"/>
              </a:rPr>
              <a:t>Harder to deploy and maintain.</a:t>
            </a:r>
          </a:p>
        </p:txBody>
      </p:sp>
    </p:spTree>
    <p:extLst>
      <p:ext uri="{BB962C8B-B14F-4D97-AF65-F5344CB8AC3E}">
        <p14:creationId xmlns:p14="http://schemas.microsoft.com/office/powerpoint/2010/main" val="38653651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51EBF8F-EC35-4792-8E62-6D40AFB069CF}"/>
              </a:ext>
            </a:extLst>
          </p:cNvPr>
          <p:cNvSpPr txBox="1">
            <a:spLocks noGrp="1"/>
          </p:cNvSpPr>
          <p:nvPr>
            <p:ph type="title" idx="4294967295"/>
          </p:nvPr>
        </p:nvSpPr>
        <p:spPr>
          <a:xfrm>
            <a:off x="784782" y="529401"/>
            <a:ext cx="10515600" cy="132556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a:ln>
                  <a:noFill/>
                </a:ln>
                <a:solidFill>
                  <a:schemeClr val="tx1"/>
                </a:solidFill>
                <a:effectLst/>
                <a:uLnTx/>
                <a:uFillTx/>
                <a:latin typeface="+mj-lt"/>
                <a:ea typeface="Open Sans ExtraBold" panose="020B0604020202020204" pitchFamily="34" charset="0"/>
                <a:cs typeface="Open Sans ExtraBold" panose="020B0604020202020204" pitchFamily="34" charset="0"/>
              </a:rPr>
              <a:t>Resources</a:t>
            </a:r>
          </a:p>
        </p:txBody>
      </p:sp>
      <p:sp>
        <p:nvSpPr>
          <p:cNvPr id="8" name="TextBox 7">
            <a:extLst>
              <a:ext uri="{FF2B5EF4-FFF2-40B4-BE49-F238E27FC236}">
                <a16:creationId xmlns:a16="http://schemas.microsoft.com/office/drawing/2014/main" id="{92566BFB-1325-566E-D338-DA48E3714BB7}"/>
              </a:ext>
            </a:extLst>
          </p:cNvPr>
          <p:cNvSpPr txBox="1"/>
          <p:nvPr/>
        </p:nvSpPr>
        <p:spPr>
          <a:xfrm>
            <a:off x="784782" y="1786125"/>
            <a:ext cx="7881835" cy="3600986"/>
          </a:xfrm>
          <a:prstGeom prst="rect">
            <a:avLst/>
          </a:prstGeom>
          <a:noFill/>
        </p:spPr>
        <p:txBody>
          <a:bodyPr wrap="square" lIns="91440" tIns="45720" rIns="91440" bIns="45720" anchor="t">
            <a:spAutoFit/>
          </a:bodyPr>
          <a:lstStyle/>
          <a:p>
            <a:r>
              <a:rPr lang="en-GB" sz="2400">
                <a:hlinkClick r:id="rId2"/>
              </a:rPr>
              <a:t>Iris Dataset | Kaggle</a:t>
            </a:r>
          </a:p>
          <a:p>
            <a:endParaRPr lang="en-GB" sz="2400">
              <a:cs typeface="Arial"/>
            </a:endParaRPr>
          </a:p>
          <a:p>
            <a:r>
              <a:rPr lang="en-GB" sz="2400">
                <a:ea typeface="+mn-lt"/>
                <a:cs typeface="+mn-lt"/>
                <a:hlinkClick r:id="rId3"/>
              </a:rPr>
              <a:t>https://www.w3schools.com/python/python_ml_getting_started.asp</a:t>
            </a:r>
            <a:endParaRPr lang="en-GB" sz="2400"/>
          </a:p>
          <a:p>
            <a:endParaRPr lang="en-GB" sz="2400"/>
          </a:p>
          <a:p>
            <a:r>
              <a:rPr lang="en-GB" sz="2400">
                <a:ea typeface="+mn-lt"/>
                <a:cs typeface="+mn-lt"/>
                <a:hlinkClick r:id="rId4"/>
              </a:rPr>
              <a:t>https://machinelearningmastery.com/start-here/</a:t>
            </a:r>
            <a:endParaRPr lang="en-GB" sz="2400">
              <a:ea typeface="+mn-lt"/>
              <a:cs typeface="+mn-lt"/>
            </a:endParaRPr>
          </a:p>
          <a:p>
            <a:endParaRPr lang="en-GB" sz="2400">
              <a:ea typeface="+mn-lt"/>
              <a:cs typeface="+mn-lt"/>
            </a:endParaRPr>
          </a:p>
          <a:p>
            <a:r>
              <a:rPr lang="en-GB" sz="2400">
                <a:hlinkClick r:id="rId5"/>
              </a:rPr>
              <a:t>Titanic - Machine Learning from Disaster | Kaggle</a:t>
            </a:r>
            <a:endParaRPr lang="en-GB" sz="2400"/>
          </a:p>
          <a:p>
            <a:endParaRPr lang="en-GB"/>
          </a:p>
          <a:p>
            <a:endParaRPr lang="en-GB">
              <a:cs typeface="Arial"/>
            </a:endParaRPr>
          </a:p>
        </p:txBody>
      </p:sp>
    </p:spTree>
    <p:extLst>
      <p:ext uri="{BB962C8B-B14F-4D97-AF65-F5344CB8AC3E}">
        <p14:creationId xmlns:p14="http://schemas.microsoft.com/office/powerpoint/2010/main" val="20650016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F1BFF9B-8633-4289-BAC4-2E3FEE7C2238}"/>
              </a:ext>
            </a:extLst>
          </p:cNvPr>
          <p:cNvSpPr>
            <a:spLocks noGrp="1"/>
          </p:cNvSpPr>
          <p:nvPr>
            <p:ph type="title"/>
          </p:nvPr>
        </p:nvSpPr>
        <p:spPr>
          <a:xfrm>
            <a:off x="838200" y="2411551"/>
            <a:ext cx="10515600" cy="526298"/>
          </a:xfrm>
        </p:spPr>
        <p:txBody>
          <a:bodyPr>
            <a:normAutofit fontScale="90000"/>
          </a:bodyPr>
          <a:lstStyle/>
          <a:p>
            <a:pPr algn="ctr"/>
            <a:r>
              <a:rPr lang="en-GB" sz="7200" b="1">
                <a:solidFill>
                  <a:schemeClr val="tx1"/>
                </a:solidFill>
                <a:ea typeface="Open Sans ExtraBold" panose="020B0604020202020204" pitchFamily="34" charset="0"/>
                <a:cs typeface="Open Sans ExtraBold" panose="020B0604020202020204" pitchFamily="34" charset="0"/>
              </a:rPr>
              <a:t>Questions?</a:t>
            </a:r>
          </a:p>
        </p:txBody>
      </p:sp>
    </p:spTree>
    <p:extLst>
      <p:ext uri="{BB962C8B-B14F-4D97-AF65-F5344CB8AC3E}">
        <p14:creationId xmlns:p14="http://schemas.microsoft.com/office/powerpoint/2010/main" val="358048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58B5F2DF-0FE9-4883-9610-FF684CA59AD3}"/>
              </a:ext>
            </a:extLst>
          </p:cNvPr>
          <p:cNvSpPr txBox="1">
            <a:spLocks noGrp="1"/>
          </p:cNvSpPr>
          <p:nvPr>
            <p:ph type="title" idx="4294967295"/>
          </p:nvPr>
        </p:nvSpPr>
        <p:spPr>
          <a:xfrm>
            <a:off x="990600" y="473798"/>
            <a:ext cx="5105400" cy="132556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Let’s play a game!</a:t>
            </a:r>
          </a:p>
        </p:txBody>
      </p:sp>
      <p:pic>
        <p:nvPicPr>
          <p:cNvPr id="5" name="Content Placeholder 4" descr="A guess who panel with many different characters."/>
          <p:cNvPicPr>
            <a:picLocks noGrp="1" noChangeAspect="1"/>
          </p:cNvPicPr>
          <p:nvPr>
            <p:ph idx="1"/>
          </p:nvPr>
        </p:nvPicPr>
        <p:blipFill rotWithShape="1">
          <a:blip r:embed="rId2">
            <a:extLst>
              <a:ext uri="{28A0092B-C50C-407E-A947-70E740481C1C}">
                <a14:useLocalDpi xmlns:a14="http://schemas.microsoft.com/office/drawing/2010/main" val="0"/>
              </a:ext>
            </a:extLst>
          </a:blip>
          <a:srcRect b="12376"/>
          <a:stretch/>
        </p:blipFill>
        <p:spPr>
          <a:xfrm>
            <a:off x="2743200" y="1294083"/>
            <a:ext cx="6705600" cy="4427337"/>
          </a:xfrm>
        </p:spPr>
      </p:pic>
    </p:spTree>
    <p:extLst>
      <p:ext uri="{BB962C8B-B14F-4D97-AF65-F5344CB8AC3E}">
        <p14:creationId xmlns:p14="http://schemas.microsoft.com/office/powerpoint/2010/main" val="1292332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670088" y="1687694"/>
            <a:ext cx="6890208" cy="4516621"/>
          </a:xfrm>
          <a:prstGeom prst="rect">
            <a:avLst/>
          </a:prstGeom>
          <a:noFill/>
        </p:spPr>
        <p:txBody>
          <a:bodyPr wrap="square" rtlCol="0">
            <a:spAutoFit/>
          </a:bodyPr>
          <a:lstStyle/>
          <a:p>
            <a:r>
              <a:rPr lang="en-GB" sz="2800" dirty="0"/>
              <a:t>What yes/no question would you ask first?</a:t>
            </a:r>
          </a:p>
          <a:p>
            <a:endParaRPr lang="en-GB" sz="2400" dirty="0"/>
          </a:p>
          <a:p>
            <a:pPr marL="214313" indent="-214313">
              <a:buFont typeface="Arial" panose="020B0604020202020204" pitchFamily="34" charset="0"/>
              <a:buChar char="•"/>
            </a:pPr>
            <a:r>
              <a:rPr lang="en-GB" sz="2400" dirty="0"/>
              <a:t>Is your character male?</a:t>
            </a:r>
          </a:p>
          <a:p>
            <a:pPr marL="214313" indent="-214313">
              <a:buFont typeface="Arial" panose="020B0604020202020204" pitchFamily="34" charset="0"/>
              <a:buChar char="•"/>
            </a:pPr>
            <a:r>
              <a:rPr lang="en-GB" sz="2400" dirty="0"/>
              <a:t>Is your character wearing glasses?</a:t>
            </a:r>
          </a:p>
          <a:p>
            <a:pPr marL="214313" indent="-214313">
              <a:buFont typeface="Arial" panose="020B0604020202020204" pitchFamily="34" charset="0"/>
              <a:buChar char="•"/>
            </a:pPr>
            <a:r>
              <a:rPr lang="en-GB" sz="2400" dirty="0"/>
              <a:t>Does your character have a moustache?</a:t>
            </a:r>
          </a:p>
          <a:p>
            <a:pPr marL="214313" indent="-214313">
              <a:buFont typeface="Arial" panose="020B0604020202020204" pitchFamily="34" charset="0"/>
              <a:buChar char="•"/>
            </a:pPr>
            <a:r>
              <a:rPr lang="en-GB" sz="2400" dirty="0"/>
              <a:t>Does your character have blonde hair?</a:t>
            </a:r>
          </a:p>
          <a:p>
            <a:pPr marL="214313" indent="-214313">
              <a:buFont typeface="Arial" panose="020B0604020202020204" pitchFamily="34" charset="0"/>
              <a:buChar char="•"/>
            </a:pPr>
            <a:r>
              <a:rPr lang="en-GB" sz="2400" dirty="0"/>
              <a:t>Does your character have black hair?</a:t>
            </a:r>
          </a:p>
          <a:p>
            <a:pPr marL="214313" indent="-214313">
              <a:buFont typeface="Arial" panose="020B0604020202020204" pitchFamily="34" charset="0"/>
              <a:buChar char="•"/>
            </a:pPr>
            <a:r>
              <a:rPr lang="en-GB" sz="2400" dirty="0"/>
              <a:t>Is your character bald?</a:t>
            </a:r>
          </a:p>
          <a:p>
            <a:pPr marL="214313" indent="-214313">
              <a:buFont typeface="Arial" panose="020B0604020202020204" pitchFamily="34" charset="0"/>
              <a:buChar char="•"/>
            </a:pPr>
            <a:r>
              <a:rPr lang="en-GB" sz="2400" dirty="0"/>
              <a:t>Is your character wearing bunny ears?</a:t>
            </a:r>
          </a:p>
          <a:p>
            <a:endParaRPr lang="en-GB" sz="1350" dirty="0"/>
          </a:p>
          <a:p>
            <a:endParaRPr lang="en-GB" sz="1350" dirty="0"/>
          </a:p>
          <a:p>
            <a:endParaRPr lang="en-GB" sz="1350" dirty="0"/>
          </a:p>
          <a:p>
            <a:endParaRPr lang="en-GB" sz="1350" dirty="0"/>
          </a:p>
          <a:p>
            <a:r>
              <a:rPr lang="en-GB" sz="1350" dirty="0"/>
              <a:t> </a:t>
            </a:r>
          </a:p>
        </p:txBody>
      </p:sp>
      <p:sp>
        <p:nvSpPr>
          <p:cNvPr id="10" name="Title 1">
            <a:extLst>
              <a:ext uri="{FF2B5EF4-FFF2-40B4-BE49-F238E27FC236}">
                <a16:creationId xmlns:a16="http://schemas.microsoft.com/office/drawing/2014/main" id="{58B5F2DF-0FE9-4883-9610-FF684CA59AD3}"/>
              </a:ext>
            </a:extLst>
          </p:cNvPr>
          <p:cNvSpPr txBox="1">
            <a:spLocks noGrp="1"/>
          </p:cNvSpPr>
          <p:nvPr>
            <p:ph type="title" idx="4294967295"/>
          </p:nvPr>
        </p:nvSpPr>
        <p:spPr>
          <a:xfrm>
            <a:off x="670088" y="484679"/>
            <a:ext cx="9520287" cy="132556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Guess Who? – Example Questions</a:t>
            </a:r>
          </a:p>
        </p:txBody>
      </p:sp>
    </p:spTree>
    <p:extLst>
      <p:ext uri="{BB962C8B-B14F-4D97-AF65-F5344CB8AC3E}">
        <p14:creationId xmlns:p14="http://schemas.microsoft.com/office/powerpoint/2010/main" val="3294533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34037" y="1765357"/>
            <a:ext cx="8766143" cy="5570756"/>
          </a:xfrm>
          <a:prstGeom prst="rect">
            <a:avLst/>
          </a:prstGeom>
          <a:noFill/>
        </p:spPr>
        <p:txBody>
          <a:bodyPr wrap="square" rtlCol="0">
            <a:spAutoFit/>
          </a:bodyPr>
          <a:lstStyle/>
          <a:p>
            <a:pPr marL="342900" indent="-342900">
              <a:buFont typeface="Arial" panose="020B0604020202020204" pitchFamily="34" charset="0"/>
              <a:buChar char="•"/>
            </a:pPr>
            <a:r>
              <a:rPr lang="en-GB" sz="2800" dirty="0"/>
              <a:t>Asking if the character is male is the best first question, as it </a:t>
            </a:r>
            <a:r>
              <a:rPr lang="en-GB" sz="2800" b="1" dirty="0"/>
              <a:t>eliminates</a:t>
            </a:r>
            <a:r>
              <a:rPr lang="en-GB" sz="2800" dirty="0"/>
              <a:t> the most options.</a:t>
            </a:r>
          </a:p>
          <a:p>
            <a:pPr marL="800100" lvl="1" indent="-342900">
              <a:buFont typeface="Arial" panose="020B0604020202020204" pitchFamily="34" charset="0"/>
              <a:buChar char="•"/>
            </a:pPr>
            <a:r>
              <a:rPr lang="en-GB" sz="2400" dirty="0"/>
              <a:t>There are multiple hair colours, and not all characters are wearing glasses on their face! </a:t>
            </a:r>
          </a:p>
          <a:p>
            <a:endParaRPr lang="en-GB" sz="2800" dirty="0"/>
          </a:p>
          <a:p>
            <a:endParaRPr lang="en-GB" sz="2800" dirty="0"/>
          </a:p>
          <a:p>
            <a:pPr marL="342900" indent="-342900">
              <a:buFont typeface="Arial" panose="020B0604020202020204" pitchFamily="34" charset="0"/>
              <a:buChar char="•"/>
            </a:pPr>
            <a:r>
              <a:rPr lang="en-GB" sz="2800" dirty="0"/>
              <a:t>We could say that asking the characters sex results is the most</a:t>
            </a:r>
            <a:r>
              <a:rPr lang="en-GB" sz="2800" b="1" dirty="0"/>
              <a:t> Information Gain.</a:t>
            </a:r>
          </a:p>
          <a:p>
            <a:endParaRPr lang="en-GB" sz="2400" dirty="0"/>
          </a:p>
          <a:p>
            <a:endParaRPr lang="en-GB" dirty="0"/>
          </a:p>
          <a:p>
            <a:endParaRPr lang="en-GB" dirty="0"/>
          </a:p>
          <a:p>
            <a:endParaRPr lang="en-GB" dirty="0"/>
          </a:p>
          <a:p>
            <a:endParaRPr lang="en-GB" dirty="0"/>
          </a:p>
          <a:p>
            <a:endParaRPr lang="en-GB" dirty="0"/>
          </a:p>
          <a:p>
            <a:r>
              <a:rPr lang="en-GB" dirty="0"/>
              <a:t> </a:t>
            </a:r>
          </a:p>
        </p:txBody>
      </p:sp>
      <p:sp>
        <p:nvSpPr>
          <p:cNvPr id="10" name="Title 1">
            <a:extLst>
              <a:ext uri="{FF2B5EF4-FFF2-40B4-BE49-F238E27FC236}">
                <a16:creationId xmlns:a16="http://schemas.microsoft.com/office/drawing/2014/main" id="{8138D169-8CD8-43D6-81C6-8D1D4F21E6FC}"/>
              </a:ext>
            </a:extLst>
          </p:cNvPr>
          <p:cNvSpPr txBox="1">
            <a:spLocks noGrp="1"/>
          </p:cNvSpPr>
          <p:nvPr>
            <p:ph type="title" idx="4294967295"/>
          </p:nvPr>
        </p:nvSpPr>
        <p:spPr>
          <a:xfrm>
            <a:off x="773784" y="517525"/>
            <a:ext cx="10048188" cy="132556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Guess Who? – Optimising</a:t>
            </a:r>
            <a:r>
              <a:rPr kumimoji="0" lang="en-GB" sz="4400" b="1" i="0" u="none" strike="noStrike" kern="1200" cap="none" spc="0" normalizeH="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 Questions</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spTree>
    <p:extLst>
      <p:ext uri="{BB962C8B-B14F-4D97-AF65-F5344CB8AC3E}">
        <p14:creationId xmlns:p14="http://schemas.microsoft.com/office/powerpoint/2010/main" val="2126115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138D169-8CD8-43D6-81C6-8D1D4F21E6FC}"/>
              </a:ext>
            </a:extLst>
          </p:cNvPr>
          <p:cNvSpPr txBox="1">
            <a:spLocks noGrp="1"/>
          </p:cNvSpPr>
          <p:nvPr>
            <p:ph type="title" idx="4294967295"/>
          </p:nvPr>
        </p:nvSpPr>
        <p:spPr>
          <a:xfrm>
            <a:off x="773784" y="536378"/>
            <a:ext cx="9501433" cy="72681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Guess Who? – Elimination Results</a:t>
            </a:r>
          </a:p>
        </p:txBody>
      </p:sp>
      <p:pic>
        <p:nvPicPr>
          <p:cNvPr id="4" name="Content Placeholder 3" descr="Guess who panel with all males crossed out."/>
          <p:cNvPicPr>
            <a:picLocks noGrp="1" noChangeAspect="1"/>
          </p:cNvPicPr>
          <p:nvPr>
            <p:ph idx="1"/>
          </p:nvPr>
        </p:nvPicPr>
        <p:blipFill rotWithShape="1">
          <a:blip r:embed="rId2">
            <a:extLst>
              <a:ext uri="{28A0092B-C50C-407E-A947-70E740481C1C}">
                <a14:useLocalDpi xmlns:a14="http://schemas.microsoft.com/office/drawing/2010/main" val="0"/>
              </a:ext>
            </a:extLst>
          </a:blip>
          <a:srcRect b="11702"/>
          <a:stretch/>
        </p:blipFill>
        <p:spPr>
          <a:xfrm>
            <a:off x="2879531" y="1447162"/>
            <a:ext cx="6432937" cy="4272984"/>
          </a:xfrm>
        </p:spPr>
      </p:pic>
    </p:spTree>
    <p:extLst>
      <p:ext uri="{BB962C8B-B14F-4D97-AF65-F5344CB8AC3E}">
        <p14:creationId xmlns:p14="http://schemas.microsoft.com/office/powerpoint/2010/main" val="37201105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63E716A-C163-4D15-A98C-3CE082CEBBE4}"/>
              </a:ext>
            </a:extLst>
          </p:cNvPr>
          <p:cNvSpPr txBox="1">
            <a:spLocks noGrp="1"/>
          </p:cNvSpPr>
          <p:nvPr>
            <p:ph type="title" idx="4294967295"/>
          </p:nvPr>
        </p:nvSpPr>
        <p:spPr>
          <a:xfrm>
            <a:off x="685800" y="517525"/>
            <a:ext cx="9727676" cy="1325563"/>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Guess Who? – Follow</a:t>
            </a:r>
            <a:r>
              <a:rPr kumimoji="0" lang="en-GB" sz="4400" b="1" i="0" u="none" strike="noStrike" kern="1200" cap="none" spc="0" normalizeH="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rPr>
              <a:t> up questions</a:t>
            </a:r>
            <a:endParaRPr kumimoji="0" lang="en-GB" sz="4400" b="1" i="0" u="none" strike="noStrike" kern="1200" cap="none" spc="0" normalizeH="0" baseline="0" noProof="0" dirty="0">
              <a:ln>
                <a:noFill/>
              </a:ln>
              <a:solidFill>
                <a:schemeClr val="tx1"/>
              </a:solidFill>
              <a:effectLst/>
              <a:uLnTx/>
              <a:uFillTx/>
              <a:latin typeface="+mj-lt"/>
              <a:ea typeface="Open Sans ExtraBold" panose="020B0604020202020204" pitchFamily="34" charset="0"/>
              <a:cs typeface="Open Sans ExtraBold" panose="020B0604020202020204" pitchFamily="34" charset="0"/>
            </a:endParaRPr>
          </a:p>
        </p:txBody>
      </p:sp>
      <p:sp>
        <p:nvSpPr>
          <p:cNvPr id="7" name="TextBox 6"/>
          <p:cNvSpPr txBox="1"/>
          <p:nvPr/>
        </p:nvSpPr>
        <p:spPr>
          <a:xfrm>
            <a:off x="685800" y="1843088"/>
            <a:ext cx="8957822" cy="3770263"/>
          </a:xfrm>
          <a:prstGeom prst="rect">
            <a:avLst/>
          </a:prstGeom>
          <a:noFill/>
        </p:spPr>
        <p:txBody>
          <a:bodyPr wrap="square" lIns="91440" tIns="45720" rIns="91440" bIns="45720" rtlCol="0" anchor="t">
            <a:spAutoFit/>
          </a:bodyPr>
          <a:lstStyle/>
          <a:p>
            <a:pPr marL="457200" indent="-457200">
              <a:buFont typeface="Arial" panose="020B0604020202020204" pitchFamily="34" charset="0"/>
              <a:buChar char="•"/>
            </a:pPr>
            <a:r>
              <a:rPr lang="en-GB" sz="2800" dirty="0"/>
              <a:t>The results of the first question influence the next. </a:t>
            </a:r>
          </a:p>
          <a:p>
            <a:endParaRPr lang="en-GB" sz="2800" dirty="0"/>
          </a:p>
          <a:p>
            <a:pPr marL="457200" indent="-457200">
              <a:buFont typeface="Arial" panose="020B0604020202020204" pitchFamily="34" charset="0"/>
              <a:buChar char="•"/>
            </a:pPr>
            <a:r>
              <a:rPr lang="en-GB" sz="2800" dirty="0"/>
              <a:t>Some questions are now no longer useful:</a:t>
            </a:r>
          </a:p>
          <a:p>
            <a:pPr marL="914400" lvl="1" indent="-457200">
              <a:buFont typeface="Arial" panose="020B0604020202020204" pitchFamily="34" charset="0"/>
              <a:buChar char="•"/>
            </a:pPr>
            <a:r>
              <a:rPr lang="en-GB" sz="2400" dirty="0"/>
              <a:t>Does your character have a beard?</a:t>
            </a:r>
            <a:endParaRPr lang="en-GB" sz="2400" dirty="0">
              <a:cs typeface="Arial"/>
            </a:endParaRPr>
          </a:p>
          <a:p>
            <a:pPr marL="914400" lvl="1" indent="-457200">
              <a:buFont typeface="Arial" panose="020B0604020202020204" pitchFamily="34" charset="0"/>
              <a:buChar char="•"/>
            </a:pPr>
            <a:r>
              <a:rPr lang="en-GB" sz="2400" dirty="0"/>
              <a:t>Is your character bald? </a:t>
            </a:r>
            <a:endParaRPr lang="en-GB" sz="2400" dirty="0">
              <a:cs typeface="Arial" panose="020B0604020202020204"/>
            </a:endParaRPr>
          </a:p>
          <a:p>
            <a:endParaRPr lang="en-GB" sz="2400" b="1" dirty="0"/>
          </a:p>
          <a:p>
            <a:r>
              <a:rPr lang="en-GB" sz="2800" b="1" dirty="0"/>
              <a:t>The</a:t>
            </a:r>
            <a:r>
              <a:rPr lang="en-GB" sz="2800" dirty="0"/>
              <a:t> </a:t>
            </a:r>
            <a:r>
              <a:rPr lang="en-GB" sz="2800" b="1" dirty="0"/>
              <a:t>Information Gain from asking these questions is zero.</a:t>
            </a:r>
          </a:p>
          <a:p>
            <a:endParaRPr lang="en-GB" sz="1350" dirty="0"/>
          </a:p>
          <a:p>
            <a:endParaRPr lang="en-GB" sz="1350" dirty="0"/>
          </a:p>
        </p:txBody>
      </p:sp>
    </p:spTree>
    <p:extLst>
      <p:ext uri="{BB962C8B-B14F-4D97-AF65-F5344CB8AC3E}">
        <p14:creationId xmlns:p14="http://schemas.microsoft.com/office/powerpoint/2010/main" val="3004027192"/>
      </p:ext>
    </p:extLst>
  </p:cSld>
  <p:clrMapOvr>
    <a:masterClrMapping/>
  </p:clrMapOvr>
</p:sld>
</file>

<file path=ppt/theme/theme1.xml><?xml version="1.0" encoding="utf-8"?>
<a:theme xmlns:a="http://schemas.openxmlformats.org/drawingml/2006/main" name="ONS">
  <a:themeElements>
    <a:clrScheme name="Data Science Campus Colours 2021">
      <a:dk1>
        <a:srgbClr val="003B57"/>
      </a:dk1>
      <a:lt1>
        <a:srgbClr val="FFFFFF"/>
      </a:lt1>
      <a:dk2>
        <a:srgbClr val="DF0667"/>
      </a:dk2>
      <a:lt2>
        <a:srgbClr val="CFD2D3"/>
      </a:lt2>
      <a:accent1>
        <a:srgbClr val="FA6401"/>
      </a:accent1>
      <a:accent2>
        <a:srgbClr val="27A0CC"/>
      </a:accent2>
      <a:accent3>
        <a:srgbClr val="003C57"/>
      </a:accent3>
      <a:accent4>
        <a:srgbClr val="118C7B"/>
      </a:accent4>
      <a:accent5>
        <a:srgbClr val="A8BD3A"/>
      </a:accent5>
      <a:accent6>
        <a:srgbClr val="DF0667"/>
      </a:accent6>
      <a:hlink>
        <a:srgbClr val="3383EF"/>
      </a:hlink>
      <a:folHlink>
        <a:srgbClr val="2A5EB8"/>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45720" rIns="91440" bIns="45720" rtlCol="0" anchor="b" anchorCtr="0">
        <a:spAutoFit/>
      </a:bodyPr>
      <a:lstStyle>
        <a:defPPr algn="l">
          <a:defRPr dirty="0" smtClean="0">
            <a:solidFill>
              <a:srgbClr val="183E56"/>
            </a:soli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Office for National Statistics Powerpoint Template v5-06" id="{4AA31625-65EB-D141-9091-C49F0E63EB0A}" vid="{75903E48-F888-234A-BA37-1F6CAD490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56A1F47BA197F4FB6F744B3C492C6F6" ma:contentTypeVersion="41" ma:contentTypeDescription="Create a new document." ma:contentTypeScope="" ma:versionID="2bedf8dba7feda9a8224e58b3dc3345e">
  <xsd:schema xmlns:xsd="http://www.w3.org/2001/XMLSchema" xmlns:xs="http://www.w3.org/2001/XMLSchema" xmlns:p="http://schemas.microsoft.com/office/2006/metadata/properties" xmlns:ns2="b420a510-ac8b-4158-9c5b-a27739f4959a" xmlns:ns3="http://schemas.microsoft.com/sharepoint/v4" xmlns:ns4="eac96a9d-e028-4f75-8624-450cff188376" targetNamespace="http://schemas.microsoft.com/office/2006/metadata/properties" ma:root="true" ma:fieldsID="db2dafbbfb578649375980c6dceca462" ns2:_="" ns3:_="" ns4:_="">
    <xsd:import namespace="b420a510-ac8b-4158-9c5b-a27739f4959a"/>
    <xsd:import namespace="http://schemas.microsoft.com/sharepoint/v4"/>
    <xsd:import namespace="eac96a9d-e028-4f75-8624-450cff188376"/>
    <xsd:element name="properties">
      <xsd:complexType>
        <xsd:sequence>
          <xsd:element name="documentManagement">
            <xsd:complexType>
              <xsd:all>
                <xsd:element ref="ns2:EDRMSOwner" minOccurs="0"/>
                <xsd:element ref="ns2:Record_Type" minOccurs="0"/>
                <xsd:element ref="ns2:RetentionDate" minOccurs="0"/>
                <xsd:element ref="ns2:RetentionType" minOccurs="0"/>
                <xsd:element ref="ns2:Retention" minOccurs="0"/>
                <xsd:element ref="ns3:IconOverlay" minOccurs="0"/>
                <xsd:element ref="ns2:SharedWithUsers" minOccurs="0"/>
                <xsd:element ref="ns2:SharedWithDetails"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Action" minOccurs="0"/>
                <xsd:element ref="ns4:MediaLengthInSeconds" minOccurs="0"/>
                <xsd:element ref="ns4:MediaServiceLocation" minOccurs="0"/>
                <xsd:element ref="ns4:lcf76f155ced4ddcb4097134ff3c332f" minOccurs="0"/>
                <xsd:element ref="ns2:TaxCatchAll" minOccurs="0"/>
                <xsd:element ref="ns4:MediaServiceObjectDetectorVersions" minOccurs="0"/>
                <xsd:element ref="ns4: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420a510-ac8b-4158-9c5b-a27739f4959a" elementFormDefault="qualified">
    <xsd:import namespace="http://schemas.microsoft.com/office/2006/documentManagement/types"/>
    <xsd:import namespace="http://schemas.microsoft.com/office/infopath/2007/PartnerControls"/>
    <xsd:element name="EDRMSOwner" ma:index="4" nillable="true" ma:displayName="EDRMSOwner" ma:internalName="EDRMSOwner" ma:readOnly="false">
      <xsd:simpleType>
        <xsd:restriction base="dms:Text"/>
      </xsd:simpleType>
    </xsd:element>
    <xsd:element name="Record_Type" ma:index="5" nillable="true" ma:displayName="Record Type" ma:format="Dropdown" ma:internalName="Record_Type" ma:readOnly="false">
      <xsd:simpleType>
        <xsd:union memberTypes="dms:Text">
          <xsd:simpleType>
            <xsd:restriction base="dms:Choice">
              <xsd:enumeration value="Business Plans"/>
              <xsd:enumeration value="Commercial"/>
              <xsd:enumeration value="Correspondence, Guidance etc"/>
              <xsd:enumeration value="Financial"/>
              <xsd:enumeration value="Legislation"/>
              <xsd:enumeration value="Meeting papers (inc. agendas minutes etc)"/>
              <xsd:enumeration value="Policy Papers"/>
              <xsd:enumeration value="Private Office Papers"/>
              <xsd:enumeration value="Programme and Project"/>
              <xsd:enumeration value="Reports"/>
              <xsd:enumeration value="Salaries"/>
              <xsd:enumeration value="Staff Disciplinary Matters"/>
              <xsd:enumeration value="Staff Employment, Career, Health etc"/>
              <xsd:enumeration value="Statistical"/>
              <xsd:enumeration value="Systems"/>
              <xsd:enumeration value="zMigration"/>
            </xsd:restriction>
          </xsd:simpleType>
        </xsd:union>
      </xsd:simpleType>
    </xsd:element>
    <xsd:element name="RetentionDate" ma:index="6" nillable="true" ma:displayName="Retention Date" ma:format="DateOnly" ma:internalName="Retention_x0020_Date" ma:readOnly="false">
      <xsd:simpleType>
        <xsd:restriction base="dms:DateTime"/>
      </xsd:simpleType>
    </xsd:element>
    <xsd:element name="RetentionType" ma:index="7" nillable="true" ma:displayName="Retention Type" ma:default="Notify" ma:format="Dropdown" ma:internalName="Retention_x0020_Type" ma:readOnly="false">
      <xsd:simpleType>
        <xsd:restriction base="dms:Choice">
          <xsd:enumeration value="Notify"/>
          <xsd:enumeration value="Delete"/>
          <xsd:enumeration value="Declare"/>
        </xsd:restriction>
      </xsd:simpleType>
    </xsd:element>
    <xsd:element name="Retention" ma:index="8" nillable="true" ma:displayName="Retention" ma:default="0" ma:internalName="Retention" ma:readOnly="false" ma:percentage="FALSE">
      <xsd:simpleType>
        <xsd:restriction base="dms:Number"/>
      </xsd:simpleType>
    </xsd:element>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30" nillable="true" ma:displayName="Taxonomy Catch All Column" ma:hidden="true" ma:list="{c1426c22-df22-4aa3-80f3-f7f993dd5681}" ma:internalName="TaxCatchAll" ma:showField="CatchAllData" ma:web="b420a510-ac8b-4158-9c5b-a27739f4959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9" nillable="true" ma:displayName="IconOverlay" ma:hidden="true" ma:internalName="IconOverlay">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ac96a9d-e028-4f75-8624-450cff188376" elementFormDefault="qualified">
    <xsd:import namespace="http://schemas.microsoft.com/office/2006/documentManagement/types"/>
    <xsd:import namespace="http://schemas.microsoft.com/office/infopath/2007/PartnerControls"/>
    <xsd:element name="MediaServiceMetadata" ma:index="16" nillable="true" ma:displayName="MediaServiceMetadata" ma:hidden="true" ma:internalName="MediaServiceMetadata" ma:readOnly="true">
      <xsd:simpleType>
        <xsd:restriction base="dms:Note"/>
      </xsd:simpleType>
    </xsd:element>
    <xsd:element name="MediaServiceFastMetadata" ma:index="17" nillable="true" ma:displayName="MediaServiceFastMetadata" ma:hidden="true" ma:internalName="MediaServiceFastMetadata" ma:readOnly="true">
      <xsd:simpleType>
        <xsd:restriction base="dms:Note"/>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AutoTags" ma:index="20" nillable="true" ma:displayName="Tags" ma:internalName="MediaServiceAutoTags" ma:readOnly="true">
      <xsd:simpleType>
        <xsd:restriction base="dms:Text"/>
      </xsd:simpleType>
    </xsd:element>
    <xsd:element name="MediaServiceOCR" ma:index="21" nillable="true" ma:displayName="Extracted Text" ma:internalName="MediaServiceOCR" ma:readOnly="true">
      <xsd:simpleType>
        <xsd:restriction base="dms:Note">
          <xsd:maxLength value="255"/>
        </xsd:restriction>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EventHashCode" ma:index="23" nillable="true" ma:displayName="MediaServiceEventHashCode" ma:hidden="true" ma:internalName="MediaServiceEventHashCode" ma:readOnly="true">
      <xsd:simpleType>
        <xsd:restriction base="dms:Text"/>
      </xsd:simpleType>
    </xsd:element>
    <xsd:element name="MediaServiceDateTaken" ma:index="24" nillable="true" ma:displayName="MediaServiceDateTaken" ma:hidden="true" ma:internalName="MediaServiceDateTaken" ma:readOnly="true">
      <xsd:simpleType>
        <xsd:restriction base="dms:Text"/>
      </xsd:simpleType>
    </xsd:element>
    <xsd:element name="Action" ma:index="25" nillable="true" ma:displayName="Action" ma:format="Dropdown" ma:list="UserInfo" ma:SharePointGroup="0" ma:internalName="Action">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LengthInSeconds" ma:index="26" nillable="true" ma:displayName="Length (seconds)" ma:internalName="MediaLengthInSeconds" ma:readOnly="true">
      <xsd:simpleType>
        <xsd:restriction base="dms:Unknown"/>
      </xsd:simpleType>
    </xsd:element>
    <xsd:element name="MediaServiceLocation" ma:index="27" nillable="true" ma:displayName="Location" ma:internalName="MediaServiceLocation" ma:readOnly="true">
      <xsd:simpleType>
        <xsd:restriction base="dms:Text"/>
      </xsd:simpleType>
    </xsd:element>
    <xsd:element name="lcf76f155ced4ddcb4097134ff3c332f" ma:index="29" nillable="true" ma:taxonomy="true" ma:internalName="lcf76f155ced4ddcb4097134ff3c332f" ma:taxonomyFieldName="MediaServiceImageTags" ma:displayName="Image Tags" ma:readOnly="false" ma:fieldId="{5cf76f15-5ced-4ddc-b409-7134ff3c332f}" ma:taxonomyMulti="true" ma:sspId="f1c754ed-6b8d-47f3-b51f-af8d6409c1bd"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31" nillable="true" ma:displayName="MediaServiceObjectDetectorVersions" ma:hidden="true" ma:indexed="true" ma:internalName="MediaServiceObjectDetectorVersions" ma:readOnly="true">
      <xsd:simpleType>
        <xsd:restriction base="dms:Text"/>
      </xsd:simpleType>
    </xsd:element>
    <xsd:element name="MediaServiceSearchProperties" ma:index="32"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0"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Record_Type xmlns="b420a510-ac8b-4158-9c5b-a27739f4959a" xsi:nil="true"/>
    <RetentionType xmlns="b420a510-ac8b-4158-9c5b-a27739f4959a">Notify</RetentionType>
    <EDRMSOwner xmlns="b420a510-ac8b-4158-9c5b-a27739f4959a" xsi:nil="true"/>
    <RetentionDate xmlns="b420a510-ac8b-4158-9c5b-a27739f4959a" xsi:nil="true"/>
    <Retention xmlns="b420a510-ac8b-4158-9c5b-a27739f4959a">0</Retention>
    <TaxCatchAll xmlns="b420a510-ac8b-4158-9c5b-a27739f4959a" xsi:nil="true"/>
    <lcf76f155ced4ddcb4097134ff3c332f xmlns="eac96a9d-e028-4f75-8624-450cff188376">
      <Terms xmlns="http://schemas.microsoft.com/office/infopath/2007/PartnerControls"/>
    </lcf76f155ced4ddcb4097134ff3c332f>
    <IconOverlay xmlns="http://schemas.microsoft.com/sharepoint/v4" xsi:nil="true"/>
    <Action xmlns="eac96a9d-e028-4f75-8624-450cff188376">
      <UserInfo>
        <DisplayName/>
        <AccountId xsi:nil="true"/>
        <AccountType/>
      </UserInfo>
    </Action>
  </documentManagement>
</p:properties>
</file>

<file path=customXml/item3.xml><?xml version="1.0" encoding="utf-8"?>
<?mso-contentType ?>
<FormTemplates xmlns="http://schemas.microsoft.com/sharepoint/v3/contenttype/forms"/>
</file>

<file path=customXml/itemProps1.xml><?xml version="1.0" encoding="utf-8"?>
<ds:datastoreItem xmlns:ds="http://schemas.openxmlformats.org/officeDocument/2006/customXml" ds:itemID="{463BC6C8-BCF5-4D97-9BE0-D1586C9A514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420a510-ac8b-4158-9c5b-a27739f4959a"/>
    <ds:schemaRef ds:uri="http://schemas.microsoft.com/sharepoint/v4"/>
    <ds:schemaRef ds:uri="eac96a9d-e028-4f75-8624-450cff18837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80383F9-56B0-4C7D-ACDE-801AC170608C}">
  <ds:schemaRefs>
    <ds:schemaRef ds:uri="http://purl.org/dc/dcmitype/"/>
    <ds:schemaRef ds:uri="eac96a9d-e028-4f75-8624-450cff188376"/>
    <ds:schemaRef ds:uri="http://schemas.microsoft.com/office/infopath/2007/PartnerControls"/>
    <ds:schemaRef ds:uri="http://schemas.microsoft.com/sharepoint/v4"/>
    <ds:schemaRef ds:uri="http://schemas.microsoft.com/office/2006/metadata/properties"/>
    <ds:schemaRef ds:uri="http://schemas.microsoft.com/office/2006/documentManagement/types"/>
    <ds:schemaRef ds:uri="http://www.w3.org/XML/1998/namespace"/>
    <ds:schemaRef ds:uri="http://schemas.openxmlformats.org/package/2006/metadata/core-properties"/>
    <ds:schemaRef ds:uri="b420a510-ac8b-4158-9c5b-a27739f4959a"/>
    <ds:schemaRef ds:uri="http://purl.org/dc/terms/"/>
    <ds:schemaRef ds:uri="http://purl.org/dc/elements/1.1/"/>
  </ds:schemaRefs>
</ds:datastoreItem>
</file>

<file path=customXml/itemProps3.xml><?xml version="1.0" encoding="utf-8"?>
<ds:datastoreItem xmlns:ds="http://schemas.openxmlformats.org/officeDocument/2006/customXml" ds:itemID="{5B4BF542-6D96-43C8-9655-AF361ECB62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1980</Words>
  <Application>Microsoft Office PowerPoint</Application>
  <PresentationFormat>Widescreen</PresentationFormat>
  <Paragraphs>292</Paragraphs>
  <Slides>42</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Arial</vt:lpstr>
      <vt:lpstr>Calibri</vt:lpstr>
      <vt:lpstr>Cambria Math</vt:lpstr>
      <vt:lpstr>IBM Plex Sans</vt:lpstr>
      <vt:lpstr>ONS</vt:lpstr>
      <vt:lpstr>Introduction to Classification for Machine Learning </vt:lpstr>
      <vt:lpstr>Reminder: What is Classification?</vt:lpstr>
      <vt:lpstr>Examples of Classification Models</vt:lpstr>
      <vt:lpstr>Decision Trees</vt:lpstr>
      <vt:lpstr>Let’s play a game!</vt:lpstr>
      <vt:lpstr>Guess Who? – Example Questions</vt:lpstr>
      <vt:lpstr>Guess Who? – Optimising Questions</vt:lpstr>
      <vt:lpstr>Guess Who? – Elimination Results</vt:lpstr>
      <vt:lpstr>Guess Who? – Follow up questions</vt:lpstr>
      <vt:lpstr>Guess Who? – Example sequence</vt:lpstr>
      <vt:lpstr>Guess Who? - LADY</vt:lpstr>
      <vt:lpstr>Guess Who? – Resulting Decision Tree</vt:lpstr>
      <vt:lpstr>Another Decision Tree</vt:lpstr>
      <vt:lpstr>Example – Initial ideas</vt:lpstr>
      <vt:lpstr>Example Question</vt:lpstr>
      <vt:lpstr>More Example Questions</vt:lpstr>
      <vt:lpstr>Results of the Example Questions</vt:lpstr>
      <vt:lpstr>Visualising as an algorithm</vt:lpstr>
      <vt:lpstr>Additional data</vt:lpstr>
      <vt:lpstr>Classifying with our model</vt:lpstr>
      <vt:lpstr>Predictions vs. Actual</vt:lpstr>
      <vt:lpstr>Conclusions from additional data</vt:lpstr>
      <vt:lpstr>The Confusion Matrix</vt:lpstr>
      <vt:lpstr>Metrics derive from this table</vt:lpstr>
      <vt:lpstr>Let’s break these down!</vt:lpstr>
      <vt:lpstr>Precision and Recall Trade-off</vt:lpstr>
      <vt:lpstr>Metrics for Feature Importance</vt:lpstr>
      <vt:lpstr>Entropy</vt:lpstr>
      <vt:lpstr>Differences in Entropy</vt:lpstr>
      <vt:lpstr>Information Gain</vt:lpstr>
      <vt:lpstr>Bagging &amp; Boosting</vt:lpstr>
      <vt:lpstr>Bagging</vt:lpstr>
      <vt:lpstr>Bagging Example</vt:lpstr>
      <vt:lpstr>Now create the weak Trees!</vt:lpstr>
      <vt:lpstr>Evaluation of Bagging</vt:lpstr>
      <vt:lpstr>Random Forest</vt:lpstr>
      <vt:lpstr>Random Forest with GuessWho?</vt:lpstr>
      <vt:lpstr>Random Forest - Rationale</vt:lpstr>
      <vt:lpstr>Boosting</vt:lpstr>
      <vt:lpstr>Visualising Boosting</vt:lpstr>
      <vt:lpstr>Resources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overview of digital services and technology</dc:title>
  <dc:creator>Andy Budd</dc:creator>
  <cp:lastModifiedBy>Marshall, Jake</cp:lastModifiedBy>
  <cp:revision>2</cp:revision>
  <cp:lastPrinted>2018-12-19T10:37:59Z</cp:lastPrinted>
  <dcterms:created xsi:type="dcterms:W3CDTF">2018-07-16T11:41:44Z</dcterms:created>
  <dcterms:modified xsi:type="dcterms:W3CDTF">2024-04-08T17:28:26Z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0x010100F56A1F47BA197F4FB6F744B3C492C6F6</vt:lpwstr>
  </property>
  <property fmtid="{D5CDD505-2E9C-101B-9397-08002B2CF9AE}" pid="3" name="MediaServiceImageTags">
    <vt:lpwstr/>
  </property>
</Properties>
</file>

<file path=docProps/thumbnail.jpeg>
</file>